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29D34-791C-44AC-BF69-FF28F6DA7589}" v="19" dt="2024-06-09T20:28:40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Diossyová" userId="a0b60055-70df-4971-b87b-354adaf9ffd9" providerId="ADAL" clId="{16D29D34-791C-44AC-BF69-FF28F6DA7589}"/>
    <pc:docChg chg="undo custSel addSld delSld modSld">
      <pc:chgData name="Andrea Diossyová" userId="a0b60055-70df-4971-b87b-354adaf9ffd9" providerId="ADAL" clId="{16D29D34-791C-44AC-BF69-FF28F6DA7589}" dt="2024-06-09T20:31:42.758" v="262" actId="26606"/>
      <pc:docMkLst>
        <pc:docMk/>
      </pc:docMkLst>
      <pc:sldChg chg="modSp mod">
        <pc:chgData name="Andrea Diossyová" userId="a0b60055-70df-4971-b87b-354adaf9ffd9" providerId="ADAL" clId="{16D29D34-791C-44AC-BF69-FF28F6DA7589}" dt="2024-06-09T19:54:44.412" v="10" actId="115"/>
        <pc:sldMkLst>
          <pc:docMk/>
          <pc:sldMk cId="2751395693" sldId="257"/>
        </pc:sldMkLst>
        <pc:spChg chg="mod">
          <ac:chgData name="Andrea Diossyová" userId="a0b60055-70df-4971-b87b-354adaf9ffd9" providerId="ADAL" clId="{16D29D34-791C-44AC-BF69-FF28F6DA7589}" dt="2024-06-09T19:54:44.412" v="10" actId="115"/>
          <ac:spMkLst>
            <pc:docMk/>
            <pc:sldMk cId="2751395693" sldId="257"/>
            <ac:spMk id="2" creationId="{CA5DB4C2-B388-709D-C1D8-DA876EE0ABB5}"/>
          </ac:spMkLst>
        </pc:spChg>
      </pc:sldChg>
      <pc:sldChg chg="modSp mod">
        <pc:chgData name="Andrea Diossyová" userId="a0b60055-70df-4971-b87b-354adaf9ffd9" providerId="ADAL" clId="{16D29D34-791C-44AC-BF69-FF28F6DA7589}" dt="2024-06-09T19:55:19.388" v="21" actId="115"/>
        <pc:sldMkLst>
          <pc:docMk/>
          <pc:sldMk cId="3762360454" sldId="258"/>
        </pc:sldMkLst>
        <pc:spChg chg="mod">
          <ac:chgData name="Andrea Diossyová" userId="a0b60055-70df-4971-b87b-354adaf9ffd9" providerId="ADAL" clId="{16D29D34-791C-44AC-BF69-FF28F6DA7589}" dt="2024-06-09T19:55:19.388" v="21" actId="115"/>
          <ac:spMkLst>
            <pc:docMk/>
            <pc:sldMk cId="3762360454" sldId="258"/>
            <ac:spMk id="5" creationId="{29E8C93C-9B10-61E8-8CA6-8CA1414CDA2A}"/>
          </ac:spMkLst>
        </pc:spChg>
      </pc:sldChg>
      <pc:sldChg chg="addSp delSp modSp new mod setBg">
        <pc:chgData name="Andrea Diossyová" userId="a0b60055-70df-4971-b87b-354adaf9ffd9" providerId="ADAL" clId="{16D29D34-791C-44AC-BF69-FF28F6DA7589}" dt="2024-06-09T20:09:29.420" v="97" actId="20577"/>
        <pc:sldMkLst>
          <pc:docMk/>
          <pc:sldMk cId="851640086" sldId="259"/>
        </pc:sldMkLst>
        <pc:spChg chg="add mod ord">
          <ac:chgData name="Andrea Diossyová" userId="a0b60055-70df-4971-b87b-354adaf9ffd9" providerId="ADAL" clId="{16D29D34-791C-44AC-BF69-FF28F6DA7589}" dt="2024-06-09T20:09:29.420" v="97" actId="20577"/>
          <ac:spMkLst>
            <pc:docMk/>
            <pc:sldMk cId="851640086" sldId="259"/>
            <ac:spMk id="2" creationId="{F3E6D94A-22FF-BD5A-25F5-3B358AA328E9}"/>
          </ac:spMkLst>
        </pc:spChg>
        <pc:spChg chg="add del">
          <ac:chgData name="Andrea Diossyová" userId="a0b60055-70df-4971-b87b-354adaf9ffd9" providerId="ADAL" clId="{16D29D34-791C-44AC-BF69-FF28F6DA7589}" dt="2024-06-09T20:03:16.029" v="70" actId="26606"/>
          <ac:spMkLst>
            <pc:docMk/>
            <pc:sldMk cId="851640086" sldId="259"/>
            <ac:spMk id="13" creationId="{D2B783EE-0239-4717-BBEA-8C9EAC61C824}"/>
          </ac:spMkLst>
        </pc:spChg>
        <pc:spChg chg="add del">
          <ac:chgData name="Andrea Diossyová" userId="a0b60055-70df-4971-b87b-354adaf9ffd9" providerId="ADAL" clId="{16D29D34-791C-44AC-BF69-FF28F6DA7589}" dt="2024-06-09T20:03:16.029" v="70" actId="26606"/>
          <ac:spMkLst>
            <pc:docMk/>
            <pc:sldMk cId="851640086" sldId="259"/>
            <ac:spMk id="15" creationId="{A7B99495-F43F-4D80-A44F-2CB4764EB90B}"/>
          </ac:spMkLst>
        </pc:spChg>
        <pc:spChg chg="add del">
          <ac:chgData name="Andrea Diossyová" userId="a0b60055-70df-4971-b87b-354adaf9ffd9" providerId="ADAL" clId="{16D29D34-791C-44AC-BF69-FF28F6DA7589}" dt="2024-06-09T20:03:16.029" v="70" actId="26606"/>
          <ac:spMkLst>
            <pc:docMk/>
            <pc:sldMk cId="851640086" sldId="259"/>
            <ac:spMk id="17" creationId="{70BEB1E7-2F88-40BC-B73D-42E5B6F80BFC}"/>
          </ac:spMkLst>
        </pc:spChg>
        <pc:spChg chg="add del">
          <ac:chgData name="Andrea Diossyová" userId="a0b60055-70df-4971-b87b-354adaf9ffd9" providerId="ADAL" clId="{16D29D34-791C-44AC-BF69-FF28F6DA7589}" dt="2024-06-09T20:05:57.584" v="76" actId="26606"/>
          <ac:spMkLst>
            <pc:docMk/>
            <pc:sldMk cId="851640086" sldId="259"/>
            <ac:spMk id="19" creationId="{129F4FEF-3F4E-4042-8E6D-C24E201FB31A}"/>
          </ac:spMkLst>
        </pc:spChg>
        <pc:spChg chg="add del">
          <ac:chgData name="Andrea Diossyová" userId="a0b60055-70df-4971-b87b-354adaf9ffd9" providerId="ADAL" clId="{16D29D34-791C-44AC-BF69-FF28F6DA7589}" dt="2024-06-09T20:09:08.449" v="95" actId="26606"/>
          <ac:spMkLst>
            <pc:docMk/>
            <pc:sldMk cId="851640086" sldId="259"/>
            <ac:spMk id="24" creationId="{327D73B4-9F5C-4A64-A179-51B9500CB8B5}"/>
          </ac:spMkLst>
        </pc:spChg>
        <pc:spChg chg="add del">
          <ac:chgData name="Andrea Diossyová" userId="a0b60055-70df-4971-b87b-354adaf9ffd9" providerId="ADAL" clId="{16D29D34-791C-44AC-BF69-FF28F6DA7589}" dt="2024-06-09T20:09:08.449" v="95" actId="26606"/>
          <ac:spMkLst>
            <pc:docMk/>
            <pc:sldMk cId="851640086" sldId="259"/>
            <ac:spMk id="26" creationId="{D0F14822-B1F1-4730-A131-C3416A790B0D}"/>
          </ac:spMkLst>
        </pc:spChg>
        <pc:spChg chg="add del">
          <ac:chgData name="Andrea Diossyová" userId="a0b60055-70df-4971-b87b-354adaf9ffd9" providerId="ADAL" clId="{16D29D34-791C-44AC-BF69-FF28F6DA7589}" dt="2024-06-09T20:09:08.449" v="95" actId="26606"/>
          <ac:spMkLst>
            <pc:docMk/>
            <pc:sldMk cId="851640086" sldId="259"/>
            <ac:spMk id="28" creationId="{063F1D6B-3845-4F68-9803-39000080ECE7}"/>
          </ac:spMkLst>
        </pc:spChg>
        <pc:spChg chg="add">
          <ac:chgData name="Andrea Diossyová" userId="a0b60055-70df-4971-b87b-354adaf9ffd9" providerId="ADAL" clId="{16D29D34-791C-44AC-BF69-FF28F6DA7589}" dt="2024-06-09T20:09:08.449" v="95" actId="26606"/>
          <ac:spMkLst>
            <pc:docMk/>
            <pc:sldMk cId="851640086" sldId="259"/>
            <ac:spMk id="40" creationId="{654982E2-E5D3-4959-B20C-63A421F6DBD4}"/>
          </ac:spMkLst>
        </pc:spChg>
        <pc:grpChg chg="add del">
          <ac:chgData name="Andrea Diossyová" userId="a0b60055-70df-4971-b87b-354adaf9ffd9" providerId="ADAL" clId="{16D29D34-791C-44AC-BF69-FF28F6DA7589}" dt="2024-06-09T20:09:08.449" v="95" actId="26606"/>
          <ac:grpSpMkLst>
            <pc:docMk/>
            <pc:sldMk cId="851640086" sldId="259"/>
            <ac:grpSpMk id="30" creationId="{C6C6FA52-B664-419A-A212-125E50579D98}"/>
          </ac:grpSpMkLst>
        </pc:grpChg>
        <pc:grpChg chg="add">
          <ac:chgData name="Andrea Diossyová" userId="a0b60055-70df-4971-b87b-354adaf9ffd9" providerId="ADAL" clId="{16D29D34-791C-44AC-BF69-FF28F6DA7589}" dt="2024-06-09T20:09:08.449" v="95" actId="26606"/>
          <ac:grpSpMkLst>
            <pc:docMk/>
            <pc:sldMk cId="851640086" sldId="259"/>
            <ac:grpSpMk id="42" creationId="{2771FEA5-1BB0-4DEA-9432-D1A5CA9E5347}"/>
          </ac:grpSpMkLst>
        </pc:grpChg>
        <pc:grpChg chg="add">
          <ac:chgData name="Andrea Diossyová" userId="a0b60055-70df-4971-b87b-354adaf9ffd9" providerId="ADAL" clId="{16D29D34-791C-44AC-BF69-FF28F6DA7589}" dt="2024-06-09T20:09:08.449" v="95" actId="26606"/>
          <ac:grpSpMkLst>
            <pc:docMk/>
            <pc:sldMk cId="851640086" sldId="259"/>
            <ac:grpSpMk id="48" creationId="{36352218-10DD-425E-846C-2766AF166A7F}"/>
          </ac:grpSpMkLst>
        </pc:grpChg>
        <pc:picChg chg="add del mod ord">
          <ac:chgData name="Andrea Diossyová" userId="a0b60055-70df-4971-b87b-354adaf9ffd9" providerId="ADAL" clId="{16D29D34-791C-44AC-BF69-FF28F6DA7589}" dt="2024-06-09T20:06:45.205" v="83" actId="478"/>
          <ac:picMkLst>
            <pc:docMk/>
            <pc:sldMk cId="851640086" sldId="259"/>
            <ac:picMk id="4" creationId="{F2124722-BAC0-4F30-E6C1-5F35B6B6E7EA}"/>
          </ac:picMkLst>
        </pc:picChg>
        <pc:picChg chg="add del mod">
          <ac:chgData name="Andrea Diossyová" userId="a0b60055-70df-4971-b87b-354adaf9ffd9" providerId="ADAL" clId="{16D29D34-791C-44AC-BF69-FF28F6DA7589}" dt="2024-06-09T20:02:53.121" v="65" actId="478"/>
          <ac:picMkLst>
            <pc:docMk/>
            <pc:sldMk cId="851640086" sldId="259"/>
            <ac:picMk id="6" creationId="{48FC8FBD-98F1-FEDD-29A2-CE650A27386B}"/>
          </ac:picMkLst>
        </pc:picChg>
        <pc:picChg chg="add del mod">
          <ac:chgData name="Andrea Diossyová" userId="a0b60055-70df-4971-b87b-354adaf9ffd9" providerId="ADAL" clId="{16D29D34-791C-44AC-BF69-FF28F6DA7589}" dt="2024-06-09T20:05:14.061" v="72" actId="478"/>
          <ac:picMkLst>
            <pc:docMk/>
            <pc:sldMk cId="851640086" sldId="259"/>
            <ac:picMk id="8" creationId="{D7283294-B9F8-5941-4951-6ED1836D498A}"/>
          </ac:picMkLst>
        </pc:picChg>
        <pc:picChg chg="add mod">
          <ac:chgData name="Andrea Diossyová" userId="a0b60055-70df-4971-b87b-354adaf9ffd9" providerId="ADAL" clId="{16D29D34-791C-44AC-BF69-FF28F6DA7589}" dt="2024-06-09T20:09:08.449" v="95" actId="26606"/>
          <ac:picMkLst>
            <pc:docMk/>
            <pc:sldMk cId="851640086" sldId="259"/>
            <ac:picMk id="10" creationId="{505D6C18-AFD7-6785-839C-C582690B5B66}"/>
          </ac:picMkLst>
        </pc:picChg>
        <pc:picChg chg="add mod">
          <ac:chgData name="Andrea Diossyová" userId="a0b60055-70df-4971-b87b-354adaf9ffd9" providerId="ADAL" clId="{16D29D34-791C-44AC-BF69-FF28F6DA7589}" dt="2024-06-09T20:08:39.760" v="91" actId="1076"/>
          <ac:picMkLst>
            <pc:docMk/>
            <pc:sldMk cId="851640086" sldId="259"/>
            <ac:picMk id="12" creationId="{E9716935-73EB-5973-6E36-90A0E46A5586}"/>
          </ac:picMkLst>
        </pc:picChg>
        <pc:picChg chg="add mod">
          <ac:chgData name="Andrea Diossyová" userId="a0b60055-70df-4971-b87b-354adaf9ffd9" providerId="ADAL" clId="{16D29D34-791C-44AC-BF69-FF28F6DA7589}" dt="2024-06-09T20:09:08.449" v="95" actId="26606"/>
          <ac:picMkLst>
            <pc:docMk/>
            <pc:sldMk cId="851640086" sldId="259"/>
            <ac:picMk id="16" creationId="{F940B5E6-78C4-C227-3FFB-E843FE589BF1}"/>
          </ac:picMkLst>
        </pc:picChg>
        <pc:cxnChg chg="add del">
          <ac:chgData name="Andrea Diossyová" userId="a0b60055-70df-4971-b87b-354adaf9ffd9" providerId="ADAL" clId="{16D29D34-791C-44AC-BF69-FF28F6DA7589}" dt="2024-06-09T20:09:08.449" v="95" actId="26606"/>
          <ac:cxnSpMkLst>
            <pc:docMk/>
            <pc:sldMk cId="851640086" sldId="259"/>
            <ac:cxnSpMk id="35" creationId="{C49DA8F6-BCC1-4447-B54C-57856834B94B}"/>
          </ac:cxnSpMkLst>
        </pc:cxnChg>
      </pc:sldChg>
      <pc:sldChg chg="del">
        <pc:chgData name="Andrea Diossyová" userId="a0b60055-70df-4971-b87b-354adaf9ffd9" providerId="ADAL" clId="{16D29D34-791C-44AC-BF69-FF28F6DA7589}" dt="2024-06-09T19:55:31.678" v="22" actId="47"/>
        <pc:sldMkLst>
          <pc:docMk/>
          <pc:sldMk cId="3211756191" sldId="259"/>
        </pc:sldMkLst>
      </pc:sldChg>
      <pc:sldChg chg="addSp delSp modSp new mod setBg">
        <pc:chgData name="Andrea Diossyová" userId="a0b60055-70df-4971-b87b-354adaf9ffd9" providerId="ADAL" clId="{16D29D34-791C-44AC-BF69-FF28F6DA7589}" dt="2024-06-09T20:20:53.394" v="155" actId="20577"/>
        <pc:sldMkLst>
          <pc:docMk/>
          <pc:sldMk cId="3826609356" sldId="260"/>
        </pc:sldMkLst>
        <pc:spChg chg="add mod ord">
          <ac:chgData name="Andrea Diossyová" userId="a0b60055-70df-4971-b87b-354adaf9ffd9" providerId="ADAL" clId="{16D29D34-791C-44AC-BF69-FF28F6DA7589}" dt="2024-06-09T20:20:53.394" v="155" actId="20577"/>
          <ac:spMkLst>
            <pc:docMk/>
            <pc:sldMk cId="3826609356" sldId="260"/>
            <ac:spMk id="2" creationId="{F22E1C29-5B4E-F07D-C8BF-6714BF269CD5}"/>
          </ac:spMkLst>
        </pc:spChg>
        <pc:spChg chg="add del">
          <ac:chgData name="Andrea Diossyová" userId="a0b60055-70df-4971-b87b-354adaf9ffd9" providerId="ADAL" clId="{16D29D34-791C-44AC-BF69-FF28F6DA7589}" dt="2024-06-09T20:17:24.160" v="110" actId="26606"/>
          <ac:spMkLst>
            <pc:docMk/>
            <pc:sldMk cId="3826609356" sldId="260"/>
            <ac:spMk id="13" creationId="{AD96FDFD-4E42-4A06-B8B5-768A1DB9C2A9}"/>
          </ac:spMkLst>
        </pc:spChg>
        <pc:spChg chg="add del">
          <ac:chgData name="Andrea Diossyová" userId="a0b60055-70df-4971-b87b-354adaf9ffd9" providerId="ADAL" clId="{16D29D34-791C-44AC-BF69-FF28F6DA7589}" dt="2024-06-09T20:17:48.676" v="112" actId="26606"/>
          <ac:spMkLst>
            <pc:docMk/>
            <pc:sldMk cId="3826609356" sldId="260"/>
            <ac:spMk id="15" creationId="{85D33C90-E0E9-4BCC-847B-53431DF7C73A}"/>
          </ac:spMkLst>
        </pc:spChg>
        <pc:spChg chg="add del">
          <ac:chgData name="Andrea Diossyová" userId="a0b60055-70df-4971-b87b-354adaf9ffd9" providerId="ADAL" clId="{16D29D34-791C-44AC-BF69-FF28F6DA7589}" dt="2024-06-09T20:17:48.676" v="112" actId="26606"/>
          <ac:spMkLst>
            <pc:docMk/>
            <pc:sldMk cId="3826609356" sldId="260"/>
            <ac:spMk id="16" creationId="{327D73B4-9F5C-4A64-A179-51B9500CB8B5}"/>
          </ac:spMkLst>
        </pc:spChg>
        <pc:spChg chg="add del">
          <ac:chgData name="Andrea Diossyová" userId="a0b60055-70df-4971-b87b-354adaf9ffd9" providerId="ADAL" clId="{16D29D34-791C-44AC-BF69-FF28F6DA7589}" dt="2024-06-09T20:17:48.676" v="112" actId="26606"/>
          <ac:spMkLst>
            <pc:docMk/>
            <pc:sldMk cId="3826609356" sldId="260"/>
            <ac:spMk id="17" creationId="{0743BE1B-E693-47F5-A9BA-46D13E0C9751}"/>
          </ac:spMkLst>
        </pc:spChg>
        <pc:spChg chg="add del">
          <ac:chgData name="Andrea Diossyová" userId="a0b60055-70df-4971-b87b-354adaf9ffd9" providerId="ADAL" clId="{16D29D34-791C-44AC-BF69-FF28F6DA7589}" dt="2024-06-09T20:18:06.053" v="118" actId="26606"/>
          <ac:spMkLst>
            <pc:docMk/>
            <pc:sldMk cId="3826609356" sldId="260"/>
            <ac:spMk id="21" creationId="{AEA3DFA5-2D7B-4989-8ED7-8321EC114CF1}"/>
          </ac:spMkLst>
        </pc:spChg>
        <pc:spChg chg="add del">
          <ac:chgData name="Andrea Diossyová" userId="a0b60055-70df-4971-b87b-354adaf9ffd9" providerId="ADAL" clId="{16D29D34-791C-44AC-BF69-FF28F6DA7589}" dt="2024-06-09T20:17:48.676" v="112" actId="26606"/>
          <ac:spMkLst>
            <pc:docMk/>
            <pc:sldMk cId="3826609356" sldId="260"/>
            <ac:spMk id="23" creationId="{1453BF6C-B012-48B7-B4E8-6D7AC7C27D02}"/>
          </ac:spMkLst>
        </pc:spChg>
        <pc:spChg chg="add del">
          <ac:chgData name="Andrea Diossyová" userId="a0b60055-70df-4971-b87b-354adaf9ffd9" providerId="ADAL" clId="{16D29D34-791C-44AC-BF69-FF28F6DA7589}" dt="2024-06-09T20:17:48.676" v="112" actId="26606"/>
          <ac:spMkLst>
            <pc:docMk/>
            <pc:sldMk cId="3826609356" sldId="260"/>
            <ac:spMk id="25" creationId="{D0F14822-B1F1-4730-A131-C3416A790B0D}"/>
          </ac:spMkLst>
        </pc:spChg>
        <pc:spChg chg="add del">
          <ac:chgData name="Andrea Diossyová" userId="a0b60055-70df-4971-b87b-354adaf9ffd9" providerId="ADAL" clId="{16D29D34-791C-44AC-BF69-FF28F6DA7589}" dt="2024-06-09T20:17:57.464" v="114" actId="26606"/>
          <ac:spMkLst>
            <pc:docMk/>
            <pc:sldMk cId="3826609356" sldId="260"/>
            <ac:spMk id="29" creationId="{6804CCDD-88C7-4B43-A381-F2D8DAF62BE3}"/>
          </ac:spMkLst>
        </pc:spChg>
        <pc:spChg chg="add del">
          <ac:chgData name="Andrea Diossyová" userId="a0b60055-70df-4971-b87b-354adaf9ffd9" providerId="ADAL" clId="{16D29D34-791C-44AC-BF69-FF28F6DA7589}" dt="2024-06-09T20:17:57.464" v="114" actId="26606"/>
          <ac:spMkLst>
            <pc:docMk/>
            <pc:sldMk cId="3826609356" sldId="260"/>
            <ac:spMk id="30" creationId="{BBECEAC1-4BBC-4815-B44E-D9B231A3FC16}"/>
          </ac:spMkLst>
        </pc:spChg>
        <pc:spChg chg="add del">
          <ac:chgData name="Andrea Diossyová" userId="a0b60055-70df-4971-b87b-354adaf9ffd9" providerId="ADAL" clId="{16D29D34-791C-44AC-BF69-FF28F6DA7589}" dt="2024-06-09T20:18:01.033" v="116" actId="26606"/>
          <ac:spMkLst>
            <pc:docMk/>
            <pc:sldMk cId="3826609356" sldId="260"/>
            <ac:spMk id="32" creationId="{D75A5B51-0925-4835-8511-A0DD17EAA97C}"/>
          </ac:spMkLst>
        </pc:spChg>
        <pc:spChg chg="add del">
          <ac:chgData name="Andrea Diossyová" userId="a0b60055-70df-4971-b87b-354adaf9ffd9" providerId="ADAL" clId="{16D29D34-791C-44AC-BF69-FF28F6DA7589}" dt="2024-06-09T20:18:01.033" v="116" actId="26606"/>
          <ac:spMkLst>
            <pc:docMk/>
            <pc:sldMk cId="3826609356" sldId="260"/>
            <ac:spMk id="33" creationId="{5CDFD20D-8E4F-4E3A-AF87-93F23E0DBFB3}"/>
          </ac:spMkLst>
        </pc:spChg>
        <pc:spChg chg="add del">
          <ac:chgData name="Andrea Diossyová" userId="a0b60055-70df-4971-b87b-354adaf9ffd9" providerId="ADAL" clId="{16D29D34-791C-44AC-BF69-FF28F6DA7589}" dt="2024-06-09T20:18:06.053" v="118" actId="26606"/>
          <ac:spMkLst>
            <pc:docMk/>
            <pc:sldMk cId="3826609356" sldId="260"/>
            <ac:spMk id="35" creationId="{0D7B6173-1D58-48E2-83CF-37350F315F75}"/>
          </ac:spMkLst>
        </pc:spChg>
        <pc:spChg chg="add del">
          <ac:chgData name="Andrea Diossyová" userId="a0b60055-70df-4971-b87b-354adaf9ffd9" providerId="ADAL" clId="{16D29D34-791C-44AC-BF69-FF28F6DA7589}" dt="2024-06-09T20:18:06.053" v="118" actId="26606"/>
          <ac:spMkLst>
            <pc:docMk/>
            <pc:sldMk cId="3826609356" sldId="260"/>
            <ac:spMk id="36" creationId="{35D813D1-BA6B-40B4-A101-04BB89445561}"/>
          </ac:spMkLst>
        </pc:spChg>
        <pc:spChg chg="add del">
          <ac:chgData name="Andrea Diossyová" userId="a0b60055-70df-4971-b87b-354adaf9ffd9" providerId="ADAL" clId="{16D29D34-791C-44AC-BF69-FF28F6DA7589}" dt="2024-06-09T20:18:06.053" v="118" actId="26606"/>
          <ac:spMkLst>
            <pc:docMk/>
            <pc:sldMk cId="3826609356" sldId="260"/>
            <ac:spMk id="38" creationId="{21BDEC81-16A7-4451-B893-C15000083B77}"/>
          </ac:spMkLst>
        </pc:spChg>
        <pc:spChg chg="add del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40" creationId="{B3684CCF-CEBB-4D8E-A366-95E43D4C790B}"/>
          </ac:spMkLst>
        </pc:spChg>
        <pc:spChg chg="add del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41" creationId="{70BEB1E7-2F88-40BC-B73D-42E5B6F80BFC}"/>
          </ac:spMkLst>
        </pc:spChg>
        <pc:spChg chg="add del">
          <ac:chgData name="Andrea Diossyová" userId="a0b60055-70df-4971-b87b-354adaf9ffd9" providerId="ADAL" clId="{16D29D34-791C-44AC-BF69-FF28F6DA7589}" dt="2024-06-09T20:19:24.171" v="125" actId="26606"/>
          <ac:spMkLst>
            <pc:docMk/>
            <pc:sldMk cId="3826609356" sldId="260"/>
            <ac:spMk id="46" creationId="{B3684CCF-CEBB-4D8E-A366-95E43D4C790B}"/>
          </ac:spMkLst>
        </pc:spChg>
        <pc:spChg chg="add del">
          <ac:chgData name="Andrea Diossyová" userId="a0b60055-70df-4971-b87b-354adaf9ffd9" providerId="ADAL" clId="{16D29D34-791C-44AC-BF69-FF28F6DA7589}" dt="2024-06-09T20:19:24.171" v="125" actId="26606"/>
          <ac:spMkLst>
            <pc:docMk/>
            <pc:sldMk cId="3826609356" sldId="260"/>
            <ac:spMk id="48" creationId="{70BEB1E7-2F88-40BC-B73D-42E5B6F80BFC}"/>
          </ac:spMkLst>
        </pc:spChg>
        <pc:spChg chg="add del">
          <ac:chgData name="Andrea Diossyová" userId="a0b60055-70df-4971-b87b-354adaf9ffd9" providerId="ADAL" clId="{16D29D34-791C-44AC-BF69-FF28F6DA7589}" dt="2024-06-09T20:19:37.619" v="127" actId="26606"/>
          <ac:spMkLst>
            <pc:docMk/>
            <pc:sldMk cId="3826609356" sldId="260"/>
            <ac:spMk id="50" creationId="{AD96FDFD-4E42-4A06-B8B5-768A1DB9C2A9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52" creationId="{9EF15C42-298B-42CE-9291-7BC6653A81A3}"/>
          </ac:spMkLst>
        </pc:spChg>
        <pc:spChg chg="add del">
          <ac:chgData name="Andrea Diossyová" userId="a0b60055-70df-4971-b87b-354adaf9ffd9" providerId="ADAL" clId="{16D29D34-791C-44AC-BF69-FF28F6DA7589}" dt="2024-06-09T20:19:52.987" v="129" actId="26606"/>
          <ac:spMkLst>
            <pc:docMk/>
            <pc:sldMk cId="3826609356" sldId="260"/>
            <ac:spMk id="53" creationId="{9D9CE3C4-25D7-403C-9312-F3B39099D298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56" creationId="{E278376F-CAC3-43B2-B3BB-316716BCAEA1}"/>
          </ac:spMkLst>
        </pc:spChg>
        <pc:spChg chg="add del">
          <ac:chgData name="Andrea Diossyová" userId="a0b60055-70df-4971-b87b-354adaf9ffd9" providerId="ADAL" clId="{16D29D34-791C-44AC-BF69-FF28F6DA7589}" dt="2024-06-09T20:20:02.080" v="131" actId="26606"/>
          <ac:spMkLst>
            <pc:docMk/>
            <pc:sldMk cId="3826609356" sldId="260"/>
            <ac:spMk id="65" creationId="{327D73B4-9F5C-4A64-A179-51B9500CB8B5}"/>
          </ac:spMkLst>
        </pc:spChg>
        <pc:spChg chg="add del">
          <ac:chgData name="Andrea Diossyová" userId="a0b60055-70df-4971-b87b-354adaf9ffd9" providerId="ADAL" clId="{16D29D34-791C-44AC-BF69-FF28F6DA7589}" dt="2024-06-09T20:20:02.080" v="131" actId="26606"/>
          <ac:spMkLst>
            <pc:docMk/>
            <pc:sldMk cId="3826609356" sldId="260"/>
            <ac:spMk id="66" creationId="{85D33C90-E0E9-4BCC-847B-53431DF7C73A}"/>
          </ac:spMkLst>
        </pc:spChg>
        <pc:spChg chg="add del">
          <ac:chgData name="Andrea Diossyová" userId="a0b60055-70df-4971-b87b-354adaf9ffd9" providerId="ADAL" clId="{16D29D34-791C-44AC-BF69-FF28F6DA7589}" dt="2024-06-09T20:20:02.080" v="131" actId="26606"/>
          <ac:spMkLst>
            <pc:docMk/>
            <pc:sldMk cId="3826609356" sldId="260"/>
            <ac:spMk id="67" creationId="{0743BE1B-E693-47F5-A9BA-46D13E0C9751}"/>
          </ac:spMkLst>
        </pc:spChg>
        <pc:spChg chg="add del">
          <ac:chgData name="Andrea Diossyová" userId="a0b60055-70df-4971-b87b-354adaf9ffd9" providerId="ADAL" clId="{16D29D34-791C-44AC-BF69-FF28F6DA7589}" dt="2024-06-09T20:20:02.080" v="131" actId="26606"/>
          <ac:spMkLst>
            <pc:docMk/>
            <pc:sldMk cId="3826609356" sldId="260"/>
            <ac:spMk id="71" creationId="{1453BF6C-B012-48B7-B4E8-6D7AC7C27D02}"/>
          </ac:spMkLst>
        </pc:spChg>
        <pc:spChg chg="add del">
          <ac:chgData name="Andrea Diossyová" userId="a0b60055-70df-4971-b87b-354adaf9ffd9" providerId="ADAL" clId="{16D29D34-791C-44AC-BF69-FF28F6DA7589}" dt="2024-06-09T20:20:02.080" v="131" actId="26606"/>
          <ac:spMkLst>
            <pc:docMk/>
            <pc:sldMk cId="3826609356" sldId="260"/>
            <ac:spMk id="72" creationId="{D0F14822-B1F1-4730-A131-C3416A790B0D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75" creationId="{06FBBFD6-9D64-418F-B51F-940739822FCD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76" creationId="{068B0AB6-581C-48A6-B326-FBB06170BB46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77" creationId="{58D256AA-C8BE-4F76-AC46-0394FB4827C5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78" creationId="{66631EA5-A729-497B-AFFD-830EA6601A0F}"/>
          </ac:spMkLst>
        </pc:spChg>
        <pc:spChg chg="add del">
          <ac:chgData name="Andrea Diossyová" userId="a0b60055-70df-4971-b87b-354adaf9ffd9" providerId="ADAL" clId="{16D29D34-791C-44AC-BF69-FF28F6DA7589}" dt="2024-06-09T20:20:26.610" v="133" actId="26606"/>
          <ac:spMkLst>
            <pc:docMk/>
            <pc:sldMk cId="3826609356" sldId="260"/>
            <ac:spMk id="79" creationId="{B7C6A42B-76CD-4D26-BC28-A1643FD64202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1" creationId="{CE56A029-D803-47A2-B79C-4527891BE671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2" creationId="{51D96995-5226-4718-9475-B918D16CF1EF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3" creationId="{3D7B82C1-B831-4DDE-BDF4-2C767EB4930E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4" creationId="{22EB6291-5B14-4134-B234-BE224349EF28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5" creationId="{97A57860-4E75-47A2-A2FB-36FAA8979E17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6" creationId="{FADADC7F-B4F8-4013-B67D-463D600E83A0}"/>
          </ac:spMkLst>
        </pc:spChg>
        <pc:spChg chg="add del">
          <ac:chgData name="Andrea Diossyová" userId="a0b60055-70df-4971-b87b-354adaf9ffd9" providerId="ADAL" clId="{16D29D34-791C-44AC-BF69-FF28F6DA7589}" dt="2024-06-09T20:20:35.253" v="135" actId="26606"/>
          <ac:spMkLst>
            <pc:docMk/>
            <pc:sldMk cId="3826609356" sldId="260"/>
            <ac:spMk id="87" creationId="{3A8657D3-FF5C-4E4D-BF2D-FA413B67CF65}"/>
          </ac:spMkLst>
        </pc:spChg>
        <pc:spChg chg="add del">
          <ac:chgData name="Andrea Diossyová" userId="a0b60055-70df-4971-b87b-354adaf9ffd9" providerId="ADAL" clId="{16D29D34-791C-44AC-BF69-FF28F6DA7589}" dt="2024-06-09T20:20:41.298" v="138" actId="26606"/>
          <ac:spMkLst>
            <pc:docMk/>
            <pc:sldMk cId="3826609356" sldId="260"/>
            <ac:spMk id="89" creationId="{4C3A44BB-E01C-4AA8-B2C8-32FC346D2ED7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1" creationId="{06FBBFD6-9D64-418F-B51F-940739822FCD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2" creationId="{068B0AB6-581C-48A6-B326-FBB06170BB46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3" creationId="{58D256AA-C8BE-4F76-AC46-0394FB4827C5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4" creationId="{9EF15C42-298B-42CE-9291-7BC6653A81A3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5" creationId="{66631EA5-A729-497B-AFFD-830EA6601A0F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6" creationId="{E278376F-CAC3-43B2-B3BB-316716BCAEA1}"/>
          </ac:spMkLst>
        </pc:spChg>
        <pc:spChg chg="add">
          <ac:chgData name="Andrea Diossyová" userId="a0b60055-70df-4971-b87b-354adaf9ffd9" providerId="ADAL" clId="{16D29D34-791C-44AC-BF69-FF28F6DA7589}" dt="2024-06-09T20:20:41.345" v="139" actId="26606"/>
          <ac:spMkLst>
            <pc:docMk/>
            <pc:sldMk cId="3826609356" sldId="260"/>
            <ac:spMk id="97" creationId="{B7C6A42B-76CD-4D26-BC28-A1643FD64202}"/>
          </ac:spMkLst>
        </pc:spChg>
        <pc:grpChg chg="add del">
          <ac:chgData name="Andrea Diossyová" userId="a0b60055-70df-4971-b87b-354adaf9ffd9" providerId="ADAL" clId="{16D29D34-791C-44AC-BF69-FF28F6DA7589}" dt="2024-06-09T20:17:48.676" v="112" actId="26606"/>
          <ac:grpSpMkLst>
            <pc:docMk/>
            <pc:sldMk cId="3826609356" sldId="260"/>
            <ac:grpSpMk id="19" creationId="{CF5BD426-789C-4E69-83C0-245370E37264}"/>
          </ac:grpSpMkLst>
        </pc:grpChg>
        <pc:grpChg chg="add del">
          <ac:chgData name="Andrea Diossyová" userId="a0b60055-70df-4971-b87b-354adaf9ffd9" providerId="ADAL" clId="{16D29D34-791C-44AC-BF69-FF28F6DA7589}" dt="2024-06-09T20:19:52.987" v="129" actId="26606"/>
          <ac:grpSpMkLst>
            <pc:docMk/>
            <pc:sldMk cId="3826609356" sldId="260"/>
            <ac:grpSpMk id="54" creationId="{DE51D1B5-E12D-46A1-B0B3-7BAB36C342F8}"/>
          </ac:grpSpMkLst>
        </pc:grpChg>
        <pc:grpChg chg="add del">
          <ac:chgData name="Andrea Diossyová" userId="a0b60055-70df-4971-b87b-354adaf9ffd9" providerId="ADAL" clId="{16D29D34-791C-44AC-BF69-FF28F6DA7589}" dt="2024-06-09T20:19:52.987" v="129" actId="26606"/>
          <ac:grpSpMkLst>
            <pc:docMk/>
            <pc:sldMk cId="3826609356" sldId="260"/>
            <ac:grpSpMk id="58" creationId="{2E56C079-9BED-4728-8FAD-2F9E3A179149}"/>
          </ac:grpSpMkLst>
        </pc:grpChg>
        <pc:grpChg chg="add del">
          <ac:chgData name="Andrea Diossyová" userId="a0b60055-70df-4971-b87b-354adaf9ffd9" providerId="ADAL" clId="{16D29D34-791C-44AC-BF69-FF28F6DA7589}" dt="2024-06-09T20:19:52.987" v="129" actId="26606"/>
          <ac:grpSpMkLst>
            <pc:docMk/>
            <pc:sldMk cId="3826609356" sldId="260"/>
            <ac:grpSpMk id="59" creationId="{51AC3D20-E4ED-49E6-AADF-E32D5427ECD0}"/>
          </ac:grpSpMkLst>
        </pc:grpChg>
        <pc:grpChg chg="add del">
          <ac:chgData name="Andrea Diossyová" userId="a0b60055-70df-4971-b87b-354adaf9ffd9" providerId="ADAL" clId="{16D29D34-791C-44AC-BF69-FF28F6DA7589}" dt="2024-06-09T20:20:02.080" v="131" actId="26606"/>
          <ac:grpSpMkLst>
            <pc:docMk/>
            <pc:sldMk cId="3826609356" sldId="260"/>
            <ac:grpSpMk id="68" creationId="{CF5BD426-789C-4E69-83C0-245370E37264}"/>
          </ac:grpSpMkLst>
        </pc:grpChg>
        <pc:picChg chg="add mod ord">
          <ac:chgData name="Andrea Diossyová" userId="a0b60055-70df-4971-b87b-354adaf9ffd9" providerId="ADAL" clId="{16D29D34-791C-44AC-BF69-FF28F6DA7589}" dt="2024-06-09T20:20:41.345" v="139" actId="26606"/>
          <ac:picMkLst>
            <pc:docMk/>
            <pc:sldMk cId="3826609356" sldId="260"/>
            <ac:picMk id="4" creationId="{625970BB-3D44-83A9-B37C-CC9E31F561D1}"/>
          </ac:picMkLst>
        </pc:picChg>
        <pc:picChg chg="add del mod ord">
          <ac:chgData name="Andrea Diossyová" userId="a0b60055-70df-4971-b87b-354adaf9ffd9" providerId="ADAL" clId="{16D29D34-791C-44AC-BF69-FF28F6DA7589}" dt="2024-06-09T20:19:12.682" v="120" actId="478"/>
          <ac:picMkLst>
            <pc:docMk/>
            <pc:sldMk cId="3826609356" sldId="260"/>
            <ac:picMk id="6" creationId="{40963F86-7187-342A-48F8-8EDA0639A211}"/>
          </ac:picMkLst>
        </pc:picChg>
        <pc:picChg chg="add mod ord">
          <ac:chgData name="Andrea Diossyová" userId="a0b60055-70df-4971-b87b-354adaf9ffd9" providerId="ADAL" clId="{16D29D34-791C-44AC-BF69-FF28F6DA7589}" dt="2024-06-09T20:20:41.345" v="139" actId="26606"/>
          <ac:picMkLst>
            <pc:docMk/>
            <pc:sldMk cId="3826609356" sldId="260"/>
            <ac:picMk id="8" creationId="{5C0F1723-A769-9E8F-0EE4-F72E23417C9C}"/>
          </ac:picMkLst>
        </pc:picChg>
        <pc:picChg chg="add mod ord">
          <ac:chgData name="Andrea Diossyová" userId="a0b60055-70df-4971-b87b-354adaf9ffd9" providerId="ADAL" clId="{16D29D34-791C-44AC-BF69-FF28F6DA7589}" dt="2024-06-09T20:20:41.345" v="139" actId="26606"/>
          <ac:picMkLst>
            <pc:docMk/>
            <pc:sldMk cId="3826609356" sldId="260"/>
            <ac:picMk id="10" creationId="{527912A3-043A-6886-1AF3-8EFDD5229980}"/>
          </ac:picMkLst>
        </pc:picChg>
        <pc:picChg chg="add del">
          <ac:chgData name="Andrea Diossyová" userId="a0b60055-70df-4971-b87b-354adaf9ffd9" providerId="ADAL" clId="{16D29D34-791C-44AC-BF69-FF28F6DA7589}" dt="2024-06-09T20:18:06.053" v="118" actId="26606"/>
          <ac:picMkLst>
            <pc:docMk/>
            <pc:sldMk cId="3826609356" sldId="260"/>
            <ac:picMk id="37" creationId="{B0DAC8FB-A162-44E3-A606-C855A03A5B09}"/>
          </ac:picMkLst>
        </pc:picChg>
        <pc:cxnChg chg="add del">
          <ac:chgData name="Andrea Diossyová" userId="a0b60055-70df-4971-b87b-354adaf9ffd9" providerId="ADAL" clId="{16D29D34-791C-44AC-BF69-FF28F6DA7589}" dt="2024-06-09T20:17:48.676" v="112" actId="26606"/>
          <ac:cxnSpMkLst>
            <pc:docMk/>
            <pc:sldMk cId="3826609356" sldId="260"/>
            <ac:cxnSpMk id="27" creationId="{C49DA8F6-BCC1-4447-B54C-57856834B94B}"/>
          </ac:cxnSpMkLst>
        </pc:cxnChg>
        <pc:cxnChg chg="add del">
          <ac:chgData name="Andrea Diossyová" userId="a0b60055-70df-4971-b87b-354adaf9ffd9" providerId="ADAL" clId="{16D29D34-791C-44AC-BF69-FF28F6DA7589}" dt="2024-06-09T20:20:02.080" v="131" actId="26606"/>
          <ac:cxnSpMkLst>
            <pc:docMk/>
            <pc:sldMk cId="3826609356" sldId="260"/>
            <ac:cxnSpMk id="73" creationId="{C49DA8F6-BCC1-4447-B54C-57856834B94B}"/>
          </ac:cxnSpMkLst>
        </pc:cxnChg>
      </pc:sldChg>
      <pc:sldChg chg="addSp delSp modSp new mod setBg setClrOvrMap">
        <pc:chgData name="Andrea Diossyová" userId="a0b60055-70df-4971-b87b-354adaf9ffd9" providerId="ADAL" clId="{16D29D34-791C-44AC-BF69-FF28F6DA7589}" dt="2024-06-09T20:31:42.758" v="262" actId="26606"/>
        <pc:sldMkLst>
          <pc:docMk/>
          <pc:sldMk cId="2122893627" sldId="261"/>
        </pc:sldMkLst>
        <pc:spChg chg="add del mod">
          <ac:chgData name="Andrea Diossyová" userId="a0b60055-70df-4971-b87b-354adaf9ffd9" providerId="ADAL" clId="{16D29D34-791C-44AC-BF69-FF28F6DA7589}" dt="2024-06-09T20:23:03.282" v="178" actId="478"/>
          <ac:spMkLst>
            <pc:docMk/>
            <pc:sldMk cId="2122893627" sldId="261"/>
            <ac:spMk id="2" creationId="{C6FCA02A-FABD-9C02-350E-9AAD9C363EE8}"/>
          </ac:spMkLst>
        </pc:spChg>
        <pc:spChg chg="add mod">
          <ac:chgData name="Andrea Diossyová" userId="a0b60055-70df-4971-b87b-354adaf9ffd9" providerId="ADAL" clId="{16D29D34-791C-44AC-BF69-FF28F6DA7589}" dt="2024-06-09T20:31:42.758" v="262" actId="26606"/>
          <ac:spMkLst>
            <pc:docMk/>
            <pc:sldMk cId="2122893627" sldId="261"/>
            <ac:spMk id="7" creationId="{12A5787B-51D4-7F8A-D80B-9E3109FA3C8F}"/>
          </ac:spMkLst>
        </pc:spChg>
        <pc:spChg chg="add del">
          <ac:chgData name="Andrea Diossyová" userId="a0b60055-70df-4971-b87b-354adaf9ffd9" providerId="ADAL" clId="{16D29D34-791C-44AC-BF69-FF28F6DA7589}" dt="2024-06-09T20:31:02.365" v="256" actId="26606"/>
          <ac:spMkLst>
            <pc:docMk/>
            <pc:sldMk cId="2122893627" sldId="261"/>
            <ac:spMk id="11" creationId="{8950AD4C-6AF3-49F8-94E1-DBCAFB39478B}"/>
          </ac:spMkLst>
        </pc:spChg>
        <pc:spChg chg="add del">
          <ac:chgData name="Andrea Diossyová" userId="a0b60055-70df-4971-b87b-354adaf9ffd9" providerId="ADAL" clId="{16D29D34-791C-44AC-BF69-FF28F6DA7589}" dt="2024-06-09T20:31:02.365" v="256" actId="26606"/>
          <ac:spMkLst>
            <pc:docMk/>
            <pc:sldMk cId="2122893627" sldId="261"/>
            <ac:spMk id="13" creationId="{2F0E00C3-4613-415F-BE3A-78FBAD9061C0}"/>
          </ac:spMkLst>
        </pc:spChg>
        <pc:spChg chg="add del">
          <ac:chgData name="Andrea Diossyová" userId="a0b60055-70df-4971-b87b-354adaf9ffd9" providerId="ADAL" clId="{16D29D34-791C-44AC-BF69-FF28F6DA7589}" dt="2024-06-09T20:31:02.365" v="256" actId="26606"/>
          <ac:spMkLst>
            <pc:docMk/>
            <pc:sldMk cId="2122893627" sldId="261"/>
            <ac:spMk id="15" creationId="{8DBEAE55-3EA1-41D7-A212-5F7D8986C1F2}"/>
          </ac:spMkLst>
        </pc:spChg>
        <pc:spChg chg="add del">
          <ac:chgData name="Andrea Diossyová" userId="a0b60055-70df-4971-b87b-354adaf9ffd9" providerId="ADAL" clId="{16D29D34-791C-44AC-BF69-FF28F6DA7589}" dt="2024-06-09T20:31:02.365" v="256" actId="26606"/>
          <ac:spMkLst>
            <pc:docMk/>
            <pc:sldMk cId="2122893627" sldId="261"/>
            <ac:spMk id="17" creationId="{CFC5F0E7-644F-4101-BE72-12825CF537E7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22" creationId="{8B646C36-EEEC-4D52-8E8E-206F4CD8A3DA}"/>
          </ac:spMkLst>
        </pc:spChg>
        <pc:spChg chg="add del">
          <ac:chgData name="Andrea Diossyová" userId="a0b60055-70df-4971-b87b-354adaf9ffd9" providerId="ADAL" clId="{16D29D34-791C-44AC-BF69-FF28F6DA7589}" dt="2024-06-09T20:30:21.739" v="243" actId="26606"/>
          <ac:spMkLst>
            <pc:docMk/>
            <pc:sldMk cId="2122893627" sldId="261"/>
            <ac:spMk id="23" creationId="{8870DEF6-46A2-D4F8-8BE6-91165D93ECC4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6" creationId="{34B557F3-1A0C-4749-A6DB-EAC082DF390B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28" creationId="{D649D88F-3460-4C52-888E-001C62B26EE5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30" creationId="{A2B5CBEA-F125-49B6-8335-227C325B112B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32" creationId="{217DD14E-3BC7-413D-B4AB-B92EED2F57C5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34" creationId="{4FB204DF-284E-45F6-A017-79A4DF57BCCB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36" creationId="{6908275D-177E-42F2-8887-134AFE8B70CC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38" creationId="{4D1A5E71-B6B6-486A-8CDC-C7ABD9B903F6}"/>
          </ac:spMkLst>
        </pc:spChg>
        <pc:spChg chg="add del">
          <ac:chgData name="Andrea Diossyová" userId="a0b60055-70df-4971-b87b-354adaf9ffd9" providerId="ADAL" clId="{16D29D34-791C-44AC-BF69-FF28F6DA7589}" dt="2024-06-09T20:30:26.644" v="245" actId="26606"/>
          <ac:spMkLst>
            <pc:docMk/>
            <pc:sldMk cId="2122893627" sldId="261"/>
            <ac:spMk id="40" creationId="{E32B36D4-0C87-4882-A12C-18A91DBAE28D}"/>
          </ac:spMkLst>
        </pc:spChg>
        <pc:spChg chg="add del">
          <ac:chgData name="Andrea Diossyová" userId="a0b60055-70df-4971-b87b-354adaf9ffd9" providerId="ADAL" clId="{16D29D34-791C-44AC-BF69-FF28F6DA7589}" dt="2024-06-09T20:30:33.014" v="247" actId="26606"/>
          <ac:spMkLst>
            <pc:docMk/>
            <pc:sldMk cId="2122893627" sldId="261"/>
            <ac:spMk id="49" creationId="{66B332A4-D438-4773-A77F-5ED49A448D9D}"/>
          </ac:spMkLst>
        </pc:spChg>
        <pc:spChg chg="add del">
          <ac:chgData name="Andrea Diossyová" userId="a0b60055-70df-4971-b87b-354adaf9ffd9" providerId="ADAL" clId="{16D29D34-791C-44AC-BF69-FF28F6DA7589}" dt="2024-06-09T20:30:33.014" v="247" actId="26606"/>
          <ac:spMkLst>
            <pc:docMk/>
            <pc:sldMk cId="2122893627" sldId="261"/>
            <ac:spMk id="50" creationId="{DF9AD32D-FF05-44F4-BD4D-9CEE89B71EB9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2" creationId="{3677BAFB-3BD3-41BB-9107-FAE224AE21C4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3" creationId="{E6823A9B-C188-42D4-847C-3AD928DB145C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4" creationId="{55D55AA6-3751-494F-868A-DCEDC5CE82BF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5" creationId="{4D4C00DC-4DC6-4CD2-9E31-F17E6CEBC5A6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6" creationId="{D82AB1B2-7970-42CF-8BF5-567C69E9FFFB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19" creationId="{C10FB9CA-E7FA-462C-B537-F1224ED1ACF4}"/>
          </ac:spMkLst>
        </pc:spChg>
        <pc:spChg chg="add del">
          <ac:chgData name="Andrea Diossyová" userId="a0b60055-70df-4971-b87b-354adaf9ffd9" providerId="ADAL" clId="{16D29D34-791C-44AC-BF69-FF28F6DA7589}" dt="2024-06-09T20:30:48.930" v="249" actId="26606"/>
          <ac:spMkLst>
            <pc:docMk/>
            <pc:sldMk cId="2122893627" sldId="261"/>
            <ac:spMk id="220" creationId="{D8469AE7-A75B-4F37-850B-EF5974ABED2C}"/>
          </ac:spMkLst>
        </pc:spChg>
        <pc:spChg chg="add del">
          <ac:chgData name="Andrea Diossyová" userId="a0b60055-70df-4971-b87b-354adaf9ffd9" providerId="ADAL" clId="{16D29D34-791C-44AC-BF69-FF28F6DA7589}" dt="2024-06-09T20:30:54.610" v="251" actId="26606"/>
          <ac:spMkLst>
            <pc:docMk/>
            <pc:sldMk cId="2122893627" sldId="261"/>
            <ac:spMk id="225" creationId="{35F60170-91B4-45F0-B88B-9C07AEC4642C}"/>
          </ac:spMkLst>
        </pc:spChg>
        <pc:spChg chg="add del">
          <ac:chgData name="Andrea Diossyová" userId="a0b60055-70df-4971-b87b-354adaf9ffd9" providerId="ADAL" clId="{16D29D34-791C-44AC-BF69-FF28F6DA7589}" dt="2024-06-09T20:30:54.610" v="251" actId="26606"/>
          <ac:spMkLst>
            <pc:docMk/>
            <pc:sldMk cId="2122893627" sldId="261"/>
            <ac:spMk id="226" creationId="{2C7D7C94-41C0-4614-8A18-941174D4D2AF}"/>
          </ac:spMkLst>
        </pc:spChg>
        <pc:spChg chg="add del">
          <ac:chgData name="Andrea Diossyová" userId="a0b60055-70df-4971-b87b-354adaf9ffd9" providerId="ADAL" clId="{16D29D34-791C-44AC-BF69-FF28F6DA7589}" dt="2024-06-09T20:30:56.653" v="253" actId="26606"/>
          <ac:spMkLst>
            <pc:docMk/>
            <pc:sldMk cId="2122893627" sldId="261"/>
            <ac:spMk id="232" creationId="{5A292AEA-2528-46C0-B426-95822B6141FB}"/>
          </ac:spMkLst>
        </pc:spChg>
        <pc:spChg chg="add del">
          <ac:chgData name="Andrea Diossyová" userId="a0b60055-70df-4971-b87b-354adaf9ffd9" providerId="ADAL" clId="{16D29D34-791C-44AC-BF69-FF28F6DA7589}" dt="2024-06-09T20:30:56.653" v="253" actId="26606"/>
          <ac:spMkLst>
            <pc:docMk/>
            <pc:sldMk cId="2122893627" sldId="261"/>
            <ac:spMk id="233" creationId="{D8B7B198-E4DF-43CD-AD8C-199884323745}"/>
          </ac:spMkLst>
        </pc:spChg>
        <pc:spChg chg="add del">
          <ac:chgData name="Andrea Diossyová" userId="a0b60055-70df-4971-b87b-354adaf9ffd9" providerId="ADAL" clId="{16D29D34-791C-44AC-BF69-FF28F6DA7589}" dt="2024-06-09T20:30:56.653" v="253" actId="26606"/>
          <ac:spMkLst>
            <pc:docMk/>
            <pc:sldMk cId="2122893627" sldId="261"/>
            <ac:spMk id="234" creationId="{2BE67753-EA0E-4819-8D22-0B6600CF7231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2" creationId="{577D6B2E-37A3-429E-A37C-F30ED6487282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3" creationId="{5CEAD642-85CF-4750-8432-7C80C901F001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4" creationId="{FA33EEAE-15D5-4119-8C1E-89D943F911EF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5" creationId="{730D8B3B-9B80-4025-B934-26DC7D7CD231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6" creationId="{1064D5D5-227B-4F66-9AEA-46F570E793BD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7" creationId="{646B67A4-D328-4747-A82B-65E84FA46368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8" creationId="{B5A1B09C-1565-46F8-B70F-621C5EB48A09}"/>
          </ac:spMkLst>
        </pc:spChg>
        <pc:spChg chg="add del">
          <ac:chgData name="Andrea Diossyová" userId="a0b60055-70df-4971-b87b-354adaf9ffd9" providerId="ADAL" clId="{16D29D34-791C-44AC-BF69-FF28F6DA7589}" dt="2024-06-09T20:31:02.302" v="255" actId="26606"/>
          <ac:spMkLst>
            <pc:docMk/>
            <pc:sldMk cId="2122893627" sldId="261"/>
            <ac:spMk id="249" creationId="{8C516CC8-80AC-446C-A56E-9F54B7210402}"/>
          </ac:spMkLst>
        </pc:spChg>
        <pc:spChg chg="add del">
          <ac:chgData name="Andrea Diossyová" userId="a0b60055-70df-4971-b87b-354adaf9ffd9" providerId="ADAL" clId="{16D29D34-791C-44AC-BF69-FF28F6DA7589}" dt="2024-06-09T20:31:42.758" v="262" actId="26606"/>
          <ac:spMkLst>
            <pc:docMk/>
            <pc:sldMk cId="2122893627" sldId="261"/>
            <ac:spMk id="251" creationId="{787F4F1C-8D3D-4EC1-B72D-A0470A5A08B8}"/>
          </ac:spMkLst>
        </pc:spChg>
        <pc:spChg chg="add del">
          <ac:chgData name="Andrea Diossyová" userId="a0b60055-70df-4971-b87b-354adaf9ffd9" providerId="ADAL" clId="{16D29D34-791C-44AC-BF69-FF28F6DA7589}" dt="2024-06-09T20:31:35.139" v="259" actId="26606"/>
          <ac:spMkLst>
            <pc:docMk/>
            <pc:sldMk cId="2122893627" sldId="261"/>
            <ac:spMk id="261" creationId="{66B332A4-D438-4773-A77F-5ED49A448D9D}"/>
          </ac:spMkLst>
        </pc:spChg>
        <pc:spChg chg="add del">
          <ac:chgData name="Andrea Diossyová" userId="a0b60055-70df-4971-b87b-354adaf9ffd9" providerId="ADAL" clId="{16D29D34-791C-44AC-BF69-FF28F6DA7589}" dt="2024-06-09T20:31:35.139" v="259" actId="26606"/>
          <ac:spMkLst>
            <pc:docMk/>
            <pc:sldMk cId="2122893627" sldId="261"/>
            <ac:spMk id="263" creationId="{DF9AD32D-FF05-44F4-BD4D-9CEE89B71EB9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66" creationId="{489B7BFD-8F45-4093-AD9C-91B15B0503D9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67" creationId="{498F8FF6-43B4-494A-AF8F-123A4983EDF7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69" creationId="{2B06059C-C357-4011-82B9-9C0106301384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71" creationId="{5AFEC601-A132-47EE-B0C2-B38ACD9FCE6F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73" creationId="{279CAF82-0ECF-42BE-8F37-F71941E5D410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75" creationId="{218E095B-4870-4AD5-9C41-C16D59523501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84" creationId="{033BC44A-0661-43B4-9C14-FD5963C226AE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86" creationId="{BE8CB2F0-2F5A-4EBD-B214-E0309C31F578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88" creationId="{FFD3887D-244B-4EC4-9208-E304984C5D0F}"/>
          </ac:spMkLst>
        </pc:spChg>
        <pc:spChg chg="add del">
          <ac:chgData name="Andrea Diossyová" userId="a0b60055-70df-4971-b87b-354adaf9ffd9" providerId="ADAL" clId="{16D29D34-791C-44AC-BF69-FF28F6DA7589}" dt="2024-06-09T20:31:42.758" v="261" actId="26606"/>
          <ac:spMkLst>
            <pc:docMk/>
            <pc:sldMk cId="2122893627" sldId="261"/>
            <ac:spMk id="290" creationId="{97224C31-855E-4593-8A58-5B2B0CC4F537}"/>
          </ac:spMkLst>
        </pc:spChg>
        <pc:spChg chg="add">
          <ac:chgData name="Andrea Diossyová" userId="a0b60055-70df-4971-b87b-354adaf9ffd9" providerId="ADAL" clId="{16D29D34-791C-44AC-BF69-FF28F6DA7589}" dt="2024-06-09T20:31:42.758" v="262" actId="26606"/>
          <ac:spMkLst>
            <pc:docMk/>
            <pc:sldMk cId="2122893627" sldId="261"/>
            <ac:spMk id="292" creationId="{66B332A4-D438-4773-A77F-5ED49A448D9D}"/>
          </ac:spMkLst>
        </pc:spChg>
        <pc:spChg chg="add">
          <ac:chgData name="Andrea Diossyová" userId="a0b60055-70df-4971-b87b-354adaf9ffd9" providerId="ADAL" clId="{16D29D34-791C-44AC-BF69-FF28F6DA7589}" dt="2024-06-09T20:31:42.758" v="262" actId="26606"/>
          <ac:spMkLst>
            <pc:docMk/>
            <pc:sldMk cId="2122893627" sldId="261"/>
            <ac:spMk id="293" creationId="{DF9AD32D-FF05-44F4-BD4D-9CEE89B71EB9}"/>
          </ac:spMkLst>
        </pc:spChg>
        <pc:grpChg chg="add del">
          <ac:chgData name="Andrea Diossyová" userId="a0b60055-70df-4971-b87b-354adaf9ffd9" providerId="ADAL" clId="{16D29D34-791C-44AC-BF69-FF28F6DA7589}" dt="2024-06-09T20:30:26.644" v="245" actId="26606"/>
          <ac:grpSpMkLst>
            <pc:docMk/>
            <pc:sldMk cId="2122893627" sldId="261"/>
            <ac:grpSpMk id="24" creationId="{E7E9D86A-D513-48F9-851A-5F3725E80003}"/>
          </ac:grpSpMkLst>
        </pc:grpChg>
        <pc:grpChg chg="add del">
          <ac:chgData name="Andrea Diossyová" userId="a0b60055-70df-4971-b87b-354adaf9ffd9" providerId="ADAL" clId="{16D29D34-791C-44AC-BF69-FF28F6DA7589}" dt="2024-06-09T20:30:56.653" v="253" actId="26606"/>
          <ac:grpSpMkLst>
            <pc:docMk/>
            <pc:sldMk cId="2122893627" sldId="261"/>
            <ac:grpSpMk id="37" creationId="{87F87F1B-42BA-4AC7-A4E2-41544DDB2CE3}"/>
          </ac:grpSpMkLst>
        </pc:grpChg>
        <pc:grpChg chg="add del">
          <ac:chgData name="Andrea Diossyová" userId="a0b60055-70df-4971-b87b-354adaf9ffd9" providerId="ADAL" clId="{16D29D34-791C-44AC-BF69-FF28F6DA7589}" dt="2024-06-09T20:30:26.644" v="245" actId="26606"/>
          <ac:grpSpMkLst>
            <pc:docMk/>
            <pc:sldMk cId="2122893627" sldId="261"/>
            <ac:grpSpMk id="42" creationId="{FB9739EB-7F66-433D-841F-AB3CD18700B7}"/>
          </ac:grpSpMkLst>
        </pc:grpChg>
        <pc:grpChg chg="add del">
          <ac:chgData name="Andrea Diossyová" userId="a0b60055-70df-4971-b87b-354adaf9ffd9" providerId="ADAL" clId="{16D29D34-791C-44AC-BF69-FF28F6DA7589}" dt="2024-06-09T20:30:56.653" v="253" actId="26606"/>
          <ac:grpSpMkLst>
            <pc:docMk/>
            <pc:sldMk cId="2122893627" sldId="261"/>
            <ac:grpSpMk id="43" creationId="{967346A5-7569-4F15-AB5D-BE3DADF192C0}"/>
          </ac:grpSpMkLst>
        </pc:grpChg>
        <pc:grpChg chg="add del">
          <ac:chgData name="Andrea Diossyová" userId="a0b60055-70df-4971-b87b-354adaf9ffd9" providerId="ADAL" clId="{16D29D34-791C-44AC-BF69-FF28F6DA7589}" dt="2024-06-09T20:30:48.930" v="249" actId="26606"/>
          <ac:grpSpMkLst>
            <pc:docMk/>
            <pc:sldMk cId="2122893627" sldId="261"/>
            <ac:grpSpMk id="217" creationId="{66FB5A75-BDE2-4F12-A95B-C48788A7685C}"/>
          </ac:grpSpMkLst>
        </pc:grpChg>
        <pc:grpChg chg="add del">
          <ac:chgData name="Andrea Diossyová" userId="a0b60055-70df-4971-b87b-354adaf9ffd9" providerId="ADAL" clId="{16D29D34-791C-44AC-BF69-FF28F6DA7589}" dt="2024-06-09T20:30:48.930" v="249" actId="26606"/>
          <ac:grpSpMkLst>
            <pc:docMk/>
            <pc:sldMk cId="2122893627" sldId="261"/>
            <ac:grpSpMk id="221" creationId="{63301095-70B2-49AA-8DA9-A35629AD621C}"/>
          </ac:grpSpMkLst>
        </pc:grpChg>
        <pc:grpChg chg="add del">
          <ac:chgData name="Andrea Diossyová" userId="a0b60055-70df-4971-b87b-354adaf9ffd9" providerId="ADAL" clId="{16D29D34-791C-44AC-BF69-FF28F6DA7589}" dt="2024-06-09T20:30:54.610" v="251" actId="26606"/>
          <ac:grpSpMkLst>
            <pc:docMk/>
            <pc:sldMk cId="2122893627" sldId="261"/>
            <ac:grpSpMk id="229" creationId="{65B3D45F-509E-43F3-B685-A5E78AD0D820}"/>
          </ac:grpSpMkLst>
        </pc:grpChg>
        <pc:grpChg chg="add del">
          <ac:chgData name="Andrea Diossyová" userId="a0b60055-70df-4971-b87b-354adaf9ffd9" providerId="ADAL" clId="{16D29D34-791C-44AC-BF69-FF28F6DA7589}" dt="2024-06-09T20:30:56.653" v="253" actId="26606"/>
          <ac:grpSpMkLst>
            <pc:docMk/>
            <pc:sldMk cId="2122893627" sldId="261"/>
            <ac:grpSpMk id="235" creationId="{D76D63AC-0421-45EC-B383-E79A61A78C6B}"/>
          </ac:grpSpMkLst>
        </pc:grpChg>
        <pc:grpChg chg="add del">
          <ac:chgData name="Andrea Diossyová" userId="a0b60055-70df-4971-b87b-354adaf9ffd9" providerId="ADAL" clId="{16D29D34-791C-44AC-BF69-FF28F6DA7589}" dt="2024-06-09T20:31:42.758" v="262" actId="26606"/>
          <ac:grpSpMkLst>
            <pc:docMk/>
            <pc:sldMk cId="2122893627" sldId="261"/>
            <ac:grpSpMk id="252" creationId="{D1E3DD61-64DB-46AD-B249-E273CD86B051}"/>
          </ac:grpSpMkLst>
        </pc:grpChg>
        <pc:grpChg chg="add del">
          <ac:chgData name="Andrea Diossyová" userId="a0b60055-70df-4971-b87b-354adaf9ffd9" providerId="ADAL" clId="{16D29D34-791C-44AC-BF69-FF28F6DA7589}" dt="2024-06-09T20:31:42.758" v="261" actId="26606"/>
          <ac:grpSpMkLst>
            <pc:docMk/>
            <pc:sldMk cId="2122893627" sldId="261"/>
            <ac:grpSpMk id="268" creationId="{042BC7E5-76DB-4826-8C07-4A49B6353F76}"/>
          </ac:grpSpMkLst>
        </pc:grpChg>
        <pc:grpChg chg="add del">
          <ac:chgData name="Andrea Diossyová" userId="a0b60055-70df-4971-b87b-354adaf9ffd9" providerId="ADAL" clId="{16D29D34-791C-44AC-BF69-FF28F6DA7589}" dt="2024-06-09T20:31:42.758" v="261" actId="26606"/>
          <ac:grpSpMkLst>
            <pc:docMk/>
            <pc:sldMk cId="2122893627" sldId="261"/>
            <ac:grpSpMk id="277" creationId="{FB9739EB-7F66-433D-841F-AB3CD18700B7}"/>
          </ac:grpSpMkLst>
        </pc:grpChg>
        <pc:picChg chg="add del mod">
          <ac:chgData name="Andrea Diossyová" userId="a0b60055-70df-4971-b87b-354adaf9ffd9" providerId="ADAL" clId="{16D29D34-791C-44AC-BF69-FF28F6DA7589}" dt="2024-06-09T20:24:29.306" v="182" actId="478"/>
          <ac:picMkLst>
            <pc:docMk/>
            <pc:sldMk cId="2122893627" sldId="261"/>
            <ac:picMk id="4" creationId="{040D37CC-5E97-92B1-0316-DCFFE6ADCA16}"/>
          </ac:picMkLst>
        </pc:picChg>
        <pc:picChg chg="add del mod">
          <ac:chgData name="Andrea Diossyová" userId="a0b60055-70df-4971-b87b-354adaf9ffd9" providerId="ADAL" clId="{16D29D34-791C-44AC-BF69-FF28F6DA7589}" dt="2024-06-09T20:25:01.096" v="187" actId="478"/>
          <ac:picMkLst>
            <pc:docMk/>
            <pc:sldMk cId="2122893627" sldId="261"/>
            <ac:picMk id="6" creationId="{F8567106-BE12-4550-4848-2D1DB338D3BA}"/>
          </ac:picMkLst>
        </pc:picChg>
        <pc:picChg chg="add del mod">
          <ac:chgData name="Andrea Diossyová" userId="a0b60055-70df-4971-b87b-354adaf9ffd9" providerId="ADAL" clId="{16D29D34-791C-44AC-BF69-FF28F6DA7589}" dt="2024-06-09T20:28:39.326" v="230" actId="478"/>
          <ac:picMkLst>
            <pc:docMk/>
            <pc:sldMk cId="2122893627" sldId="261"/>
            <ac:picMk id="9" creationId="{077CEAFA-6B86-0BB2-562D-330DF69E86CD}"/>
          </ac:picMkLst>
        </pc:picChg>
        <pc:picChg chg="add del mod">
          <ac:chgData name="Andrea Diossyová" userId="a0b60055-70df-4971-b87b-354adaf9ffd9" providerId="ADAL" clId="{16D29D34-791C-44AC-BF69-FF28F6DA7589}" dt="2024-06-09T20:28:57.690" v="234" actId="478"/>
          <ac:picMkLst>
            <pc:docMk/>
            <pc:sldMk cId="2122893627" sldId="261"/>
            <ac:picMk id="12" creationId="{3770B1BE-F339-4CB9-FABF-E80F4465CBC5}"/>
          </ac:picMkLst>
        </pc:picChg>
        <pc:picChg chg="add del">
          <ac:chgData name="Andrea Diossyová" userId="a0b60055-70df-4971-b87b-354adaf9ffd9" providerId="ADAL" clId="{16D29D34-791C-44AC-BF69-FF28F6DA7589}" dt="2024-06-09T20:30:21.739" v="243" actId="26606"/>
          <ac:picMkLst>
            <pc:docMk/>
            <pc:sldMk cId="2122893627" sldId="261"/>
            <ac:picMk id="19" creationId="{2B9EC0F3-64C8-E91A-01DA-F5A26AEA2E5B}"/>
          </ac:picMkLst>
        </pc:picChg>
        <pc:cxnChg chg="add del">
          <ac:chgData name="Andrea Diossyová" userId="a0b60055-70df-4971-b87b-354adaf9ffd9" providerId="ADAL" clId="{16D29D34-791C-44AC-BF69-FF28F6DA7589}" dt="2024-06-09T20:30:21.739" v="243" actId="26606"/>
          <ac:cxnSpMkLst>
            <pc:docMk/>
            <pc:sldMk cId="2122893627" sldId="261"/>
            <ac:cxnSpMk id="25" creationId="{8748256A-88AC-4254-406B-0E8EE2CC2B50}"/>
          </ac:cxnSpMkLst>
        </pc:cxnChg>
        <pc:cxnChg chg="add del">
          <ac:chgData name="Andrea Diossyová" userId="a0b60055-70df-4971-b87b-354adaf9ffd9" providerId="ADAL" clId="{16D29D34-791C-44AC-BF69-FF28F6DA7589}" dt="2024-06-09T20:30:54.610" v="251" actId="26606"/>
          <ac:cxnSpMkLst>
            <pc:docMk/>
            <pc:sldMk cId="2122893627" sldId="261"/>
            <ac:cxnSpMk id="227" creationId="{61F6FBC1-6409-4059-B87B-1BE513242FE6}"/>
          </ac:cxnSpMkLst>
        </pc:cxnChg>
        <pc:cxnChg chg="add del">
          <ac:chgData name="Andrea Diossyová" userId="a0b60055-70df-4971-b87b-354adaf9ffd9" providerId="ADAL" clId="{16D29D34-791C-44AC-BF69-FF28F6DA7589}" dt="2024-06-09T20:30:54.610" v="251" actId="26606"/>
          <ac:cxnSpMkLst>
            <pc:docMk/>
            <pc:sldMk cId="2122893627" sldId="261"/>
            <ac:cxnSpMk id="228" creationId="{E6A98E26-C7DC-48E3-8F50-FBF7F3C50F4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59E25-3D23-0975-D486-7447F87E6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835D87-A60E-467B-E139-783C60FC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E3C2C0-4368-F792-519B-68D47200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074221-24D3-6EE8-8C00-BE8E417F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8AB895-6CAD-4C9C-E8DE-CB77A863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7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42F8A-5BAA-4F79-5A08-B3298520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7098976-716E-E043-43F7-E5A978317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B260C7-622B-4BEC-7BA3-3054C75D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0DA781-8826-B8A2-59CD-2E9A6CF6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DC0F3C-9DC5-1B07-3956-F66A6C91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1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7F86DF3-0FC6-1593-87A5-93D927017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D50B5D4-2A25-6E39-E06F-E271DD55E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B93D85-7C73-3B8E-0B57-250C1903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9EE74BC-F740-59B7-759C-BB74389E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3BD73D-59CB-972C-EA72-5759003B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5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7D2B7-B5C2-FE57-4FC6-7B1CA82B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4C707D-1074-6A8E-428D-7EFE4B8C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05727B-6F8E-B638-8C64-8BE8A95B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EF7ED41-6CD5-7378-93F0-E5AEA6EB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ECAB206-5CEB-B5AE-34DA-B50ED5AC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1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B5E05-01BB-E81F-9D0F-46A5BC87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BC4228-2BB5-6B0D-70AE-9F72D3080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EB26C2-6BE8-9D56-A20F-3D6FC5EE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EDDA95D-4928-49B4-6D55-A7CC9B08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18885F-A7DE-555C-C2FC-2976C006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2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791B9-7B1E-9CD3-E5F9-28F2BBBA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94C2B3-3936-2664-3135-ACE423057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B390465-7F0C-C420-68E1-FC2B9D99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135EEDA-1BE8-362C-8AD4-2136142D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1BC85C9-D74B-43D1-C3E1-DA39A3B0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F71C3BE-1F69-009B-43AF-A9D2D8AE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44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025C8-F361-45B1-0922-831B0997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DBAB8B-174F-51AD-E540-7BB11B6B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C11DDE2-A409-C36B-D8E0-1ACBAA2B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9AB5D7-C804-45B9-EB66-E53CE177C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AE3766D-3F50-648B-2B80-B78399008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F821C34-1091-27B5-3E9F-20000AF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AD566EE-7249-23EB-8558-17D8DF81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22654D2-27AA-4752-7BF2-2378FB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8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727A7-D56C-6C03-21B0-1EF3BE17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5B3B221-BF79-A03D-F5A6-FDF4C425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9BCCA08-9CE0-2E35-0983-381D86A6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A25AF5-F64E-DF96-321A-3C1C748E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86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60B86FA-45B4-1F6B-91A0-D5E850A6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02B6630-C07D-97CD-C60D-7A9BFFFD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DF73439-0D08-FD3E-5F7E-B07D427A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014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DF707-9E81-BE4B-93A6-404EA0D5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6C3E57-D809-3540-A799-AF117F04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67B757-ED70-E40D-1B0F-B1A60B16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717D3A-E253-A00C-3078-D7C1B1A5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D50F04-3334-19EC-F0AF-9C51785E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819EEAD-6ADE-CB97-21F8-5FB0AF57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9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BDC96-C673-D5CB-6831-9E7B2D0E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683A970-882B-B145-D37D-F5E161A1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DE209C-2116-292F-BB6C-ADCA66BD4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ABB8D22-4326-8025-B2FE-3FC96612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4D6D1C6-4131-4A86-D055-AF298620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D4AD651-DEE6-C785-C09E-66651972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03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1662C31-CAD6-A5A4-3997-5876210E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CBB987-C726-05A5-0C46-49EFFCED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8FD99D-913F-7CB7-847C-BAB052979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56075-8D05-47D7-B40F-534CFCE91E32}" type="datetimeFigureOut">
              <a:rPr lang="sk-SK" smtClean="0"/>
              <a:t>13. 6. 2024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CB3E243-A7CA-7344-F3AC-C385960C3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A173ED-9C56-EEC8-E399-515775B9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E4C1E-0014-49C9-AD30-71026CEEA3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1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805BA6-FC7B-EC33-A195-F9166C492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sk-SK" sz="4200">
                <a:solidFill>
                  <a:srgbClr val="FFFFFF"/>
                </a:solidFill>
              </a:rPr>
              <a:t>Informovanie o podaných žiadostiach na dotáciu, resp. NFP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 descr="Obrázok, na ktorom je kniha, nehybný, kopa&#10;&#10;Automaticky generovaný popis">
            <a:extLst>
              <a:ext uri="{FF2B5EF4-FFF2-40B4-BE49-F238E27FC236}">
                <a16:creationId xmlns:a16="http://schemas.microsoft.com/office/drawing/2014/main" id="{E2E90BC6-2D5F-E6F5-F0E6-3599EE49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6041841" y="413674"/>
            <a:ext cx="4123157" cy="4123157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 descr="Obrázok, na ktorom je symbol, bronz, zlato, kov&#10;&#10;Automaticky generovaný popis">
            <a:extLst>
              <a:ext uri="{FF2B5EF4-FFF2-40B4-BE49-F238E27FC236}">
                <a16:creationId xmlns:a16="http://schemas.microsoft.com/office/drawing/2014/main" id="{2EEBA06E-1955-2D57-64B5-0117B0790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033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Obrázok, na ktorom je vozidlo, koleso, pneumatika, nákladné auto&#10;&#10;Automaticky generovaný popis">
            <a:extLst>
              <a:ext uri="{FF2B5EF4-FFF2-40B4-BE49-F238E27FC236}">
                <a16:creationId xmlns:a16="http://schemas.microsoft.com/office/drawing/2014/main" id="{2E75F05E-BB7D-15F0-4089-133F7B2CED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989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A5DB4C2-B388-709D-C1D8-DA876EE0ABB5}"/>
              </a:ext>
            </a:extLst>
          </p:cNvPr>
          <p:cNvSpPr txBox="1"/>
          <p:nvPr/>
        </p:nvSpPr>
        <p:spPr>
          <a:xfrm>
            <a:off x="5846919" y="2112576"/>
            <a:ext cx="6198140" cy="1302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u="sng" dirty="0"/>
              <a:t>Financie:</a:t>
            </a:r>
            <a:endParaRPr lang="en-US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Celková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: 599 709,33 €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Výška</a:t>
            </a:r>
            <a:r>
              <a:rPr lang="en-US" dirty="0"/>
              <a:t> </a:t>
            </a:r>
            <a:r>
              <a:rPr lang="en-US" dirty="0" err="1"/>
              <a:t>žiadosti</a:t>
            </a:r>
            <a:r>
              <a:rPr lang="en-US" dirty="0"/>
              <a:t> o NFP: 551 732,58 €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Spoluúčasť</a:t>
            </a:r>
            <a:r>
              <a:rPr lang="en-US" dirty="0"/>
              <a:t>: 47 976,75€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257808C-6BE6-47F5-414B-A3323B64B9B4}"/>
              </a:ext>
            </a:extLst>
          </p:cNvPr>
          <p:cNvSpPr txBox="1"/>
          <p:nvPr/>
        </p:nvSpPr>
        <p:spPr>
          <a:xfrm>
            <a:off x="2939143" y="845850"/>
            <a:ext cx="9881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Projekt</a:t>
            </a:r>
            <a:r>
              <a:rPr lang="en-US" sz="2400" b="1" dirty="0"/>
              <a:t>: </a:t>
            </a:r>
            <a:r>
              <a:rPr lang="en-US" sz="2400" b="1" dirty="0" err="1"/>
              <a:t>Triedený</a:t>
            </a:r>
            <a:r>
              <a:rPr lang="en-US" sz="2400" b="1" dirty="0"/>
              <a:t> </a:t>
            </a:r>
            <a:r>
              <a:rPr lang="en-US" sz="2400" b="1" dirty="0" err="1"/>
              <a:t>zber</a:t>
            </a:r>
            <a:r>
              <a:rPr lang="en-US" sz="2400" b="1" dirty="0"/>
              <a:t> </a:t>
            </a:r>
            <a:r>
              <a:rPr lang="en-US" sz="2400" b="1" dirty="0" err="1"/>
              <a:t>komunálnych</a:t>
            </a:r>
            <a:r>
              <a:rPr lang="en-US" sz="2400" b="1" dirty="0"/>
              <a:t> </a:t>
            </a:r>
            <a:r>
              <a:rPr lang="en-US" sz="2400" b="1" dirty="0" err="1"/>
              <a:t>odpadov</a:t>
            </a:r>
            <a:r>
              <a:rPr lang="en-US" sz="2400" b="1" dirty="0"/>
              <a:t> v </a:t>
            </a:r>
            <a:r>
              <a:rPr lang="en-US" sz="2400" b="1" dirty="0" err="1"/>
              <a:t>meste</a:t>
            </a:r>
            <a:r>
              <a:rPr lang="en-US" sz="2400" b="1" dirty="0"/>
              <a:t> Stará Turá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BED2FD1-ADE7-CFA1-DB30-C9C3FDD988C2}"/>
              </a:ext>
            </a:extLst>
          </p:cNvPr>
          <p:cNvSpPr txBox="1"/>
          <p:nvPr/>
        </p:nvSpPr>
        <p:spPr>
          <a:xfrm>
            <a:off x="8581831" y="4312398"/>
            <a:ext cx="3394986" cy="222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u="sng" dirty="0" err="1"/>
              <a:t>Obsah</a:t>
            </a:r>
            <a:r>
              <a:rPr lang="sk-SK" sz="1800" u="sng" dirty="0"/>
              <a:t> žiadosti</a:t>
            </a:r>
            <a:r>
              <a:rPr lang="en-US" sz="1800" u="sng" dirty="0"/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Vozidlo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zber</a:t>
            </a:r>
            <a:r>
              <a:rPr lang="en-US" sz="1800" dirty="0"/>
              <a:t> BRO </a:t>
            </a:r>
            <a:r>
              <a:rPr lang="en-US" sz="1800" dirty="0" err="1"/>
              <a:t>odpadu</a:t>
            </a:r>
            <a:endParaRPr lang="sk-SK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Nákladné vozidlo s vyklápaním</a:t>
            </a:r>
            <a:endParaRPr lang="en-US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Traktorová</a:t>
            </a:r>
            <a:r>
              <a:rPr lang="en-US" sz="1800" dirty="0"/>
              <a:t> </a:t>
            </a:r>
            <a:r>
              <a:rPr lang="en-US" sz="1800" dirty="0" err="1"/>
              <a:t>kosačka</a:t>
            </a:r>
            <a:endParaRPr lang="en-US" sz="1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Kontajnery</a:t>
            </a:r>
            <a:r>
              <a:rPr lang="en-US" sz="1800" dirty="0"/>
              <a:t> (13 </a:t>
            </a:r>
            <a:r>
              <a:rPr lang="en-US" sz="1800" dirty="0" err="1"/>
              <a:t>ks</a:t>
            </a:r>
            <a:r>
              <a:rPr lang="en-US" sz="18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Softvér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evidenciu</a:t>
            </a:r>
            <a:r>
              <a:rPr lang="en-US" sz="1800" dirty="0"/>
              <a:t> </a:t>
            </a:r>
            <a:r>
              <a:rPr lang="en-US" sz="1800" dirty="0" err="1"/>
              <a:t>odpadu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13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kvet, rastlina, strom, exteriér&#10;&#10;Automaticky generovaný popis">
            <a:extLst>
              <a:ext uri="{FF2B5EF4-FFF2-40B4-BE49-F238E27FC236}">
                <a16:creationId xmlns:a16="http://schemas.microsoft.com/office/drawing/2014/main" id="{ADEFA9FB-9209-516A-B82A-95D75D60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r="-1" b="8481"/>
          <a:stretch/>
        </p:blipFill>
        <p:spPr>
          <a:xfrm>
            <a:off x="0" y="9"/>
            <a:ext cx="12228129" cy="46669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BlokTextu 4">
            <a:extLst>
              <a:ext uri="{FF2B5EF4-FFF2-40B4-BE49-F238E27FC236}">
                <a16:creationId xmlns:a16="http://schemas.microsoft.com/office/drawing/2014/main" id="{29E8C93C-9B10-61E8-8CA6-8CA1414CDA2A}"/>
              </a:ext>
            </a:extLst>
          </p:cNvPr>
          <p:cNvSpPr txBox="1"/>
          <p:nvPr/>
        </p:nvSpPr>
        <p:spPr>
          <a:xfrm>
            <a:off x="1064691" y="4816278"/>
            <a:ext cx="4180420" cy="155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000" u="sng" dirty="0">
                <a:solidFill>
                  <a:schemeClr val="tx2"/>
                </a:solidFill>
              </a:rPr>
              <a:t>Financie:</a:t>
            </a:r>
            <a:endParaRPr lang="en-US" sz="2000" u="sng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Celková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cena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projektu</a:t>
            </a:r>
            <a:r>
              <a:rPr lang="en-US" dirty="0">
                <a:solidFill>
                  <a:schemeClr val="tx2"/>
                </a:solidFill>
              </a:rPr>
              <a:t>: 2 614 €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Výška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žiadosti</a:t>
            </a:r>
            <a:r>
              <a:rPr lang="en-US" dirty="0">
                <a:solidFill>
                  <a:schemeClr val="tx2"/>
                </a:solidFill>
              </a:rPr>
              <a:t> o </a:t>
            </a:r>
            <a:r>
              <a:rPr lang="en-US" dirty="0" err="1">
                <a:solidFill>
                  <a:schemeClr val="tx2"/>
                </a:solidFill>
              </a:rPr>
              <a:t>dotáciu</a:t>
            </a:r>
            <a:r>
              <a:rPr lang="en-US" dirty="0">
                <a:solidFill>
                  <a:schemeClr val="tx2"/>
                </a:solidFill>
              </a:rPr>
              <a:t>: 2 500 €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Spoluúčasť</a:t>
            </a:r>
            <a:r>
              <a:rPr lang="en-US" dirty="0">
                <a:solidFill>
                  <a:schemeClr val="tx2"/>
                </a:solidFill>
              </a:rPr>
              <a:t>: 114 €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E5CE3D5-912C-358F-80F2-94217037CF93}"/>
              </a:ext>
            </a:extLst>
          </p:cNvPr>
          <p:cNvSpPr txBox="1"/>
          <p:nvPr/>
        </p:nvSpPr>
        <p:spPr>
          <a:xfrm>
            <a:off x="133281" y="4068077"/>
            <a:ext cx="11960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Projekt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dirty="0" err="1">
                <a:solidFill>
                  <a:schemeClr val="tx2"/>
                </a:solidFill>
              </a:rPr>
              <a:t>Dažďová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záhrada</a:t>
            </a:r>
            <a:r>
              <a:rPr lang="en-US" sz="2400" b="1" dirty="0">
                <a:solidFill>
                  <a:schemeClr val="tx2"/>
                </a:solidFill>
              </a:rPr>
              <a:t> – </a:t>
            </a:r>
            <a:r>
              <a:rPr lang="en-US" sz="2400" b="1" dirty="0" err="1">
                <a:solidFill>
                  <a:schemeClr val="tx2"/>
                </a:solidFill>
              </a:rPr>
              <a:t>dotvorenie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zelene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pri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detskom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dopravnom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ihrisku</a:t>
            </a:r>
            <a:r>
              <a:rPr lang="en-US" sz="2400" b="1" dirty="0">
                <a:solidFill>
                  <a:schemeClr val="tx2"/>
                </a:solidFill>
              </a:rPr>
              <a:t> 2. </a:t>
            </a:r>
            <a:r>
              <a:rPr lang="en-US" sz="2400" b="1" dirty="0" err="1">
                <a:solidFill>
                  <a:schemeClr val="tx2"/>
                </a:solidFill>
              </a:rPr>
              <a:t>etapa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2D909B6-D694-91A3-C488-E42F0352D8CD}"/>
              </a:ext>
            </a:extLst>
          </p:cNvPr>
          <p:cNvSpPr txBox="1"/>
          <p:nvPr/>
        </p:nvSpPr>
        <p:spPr>
          <a:xfrm>
            <a:off x="6866235" y="4696405"/>
            <a:ext cx="3606878" cy="132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err="1">
                <a:solidFill>
                  <a:schemeClr val="tx2"/>
                </a:solidFill>
              </a:rPr>
              <a:t>Obsah</a:t>
            </a:r>
            <a:r>
              <a:rPr lang="sk-SK" u="sng" dirty="0">
                <a:solidFill>
                  <a:schemeClr val="tx2"/>
                </a:solidFill>
              </a:rPr>
              <a:t> žiadosti</a:t>
            </a:r>
            <a:r>
              <a:rPr lang="en-US" u="sng" dirty="0">
                <a:solidFill>
                  <a:schemeClr val="tx2"/>
                </a:solidFill>
              </a:rPr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Trvalky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cibuľoviny</a:t>
            </a: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Mulč</a:t>
            </a:r>
            <a:endParaRPr lang="en-US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Informačno-vzdelávacia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tabuľa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54982E2-E5D3-4959-B20C-63A421F6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 descr="Obrázok, na ktorom je ošatenie, osoba, text, žena&#10;&#10;Automaticky generovaný popis">
            <a:extLst>
              <a:ext uri="{FF2B5EF4-FFF2-40B4-BE49-F238E27FC236}">
                <a16:creationId xmlns:a16="http://schemas.microsoft.com/office/drawing/2014/main" id="{505D6C18-AFD7-6785-839C-C582690B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35323" b="-1"/>
          <a:stretch/>
        </p:blipFill>
        <p:spPr>
          <a:xfrm>
            <a:off x="-3" y="2345922"/>
            <a:ext cx="5375372" cy="4507038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16" name="Obrázok 15" descr="Obrázok, na ktorom je elektronika, text, počítač, výstupné zariadenie&#10;&#10;Automaticky generovaný popis">
            <a:extLst>
              <a:ext uri="{FF2B5EF4-FFF2-40B4-BE49-F238E27FC236}">
                <a16:creationId xmlns:a16="http://schemas.microsoft.com/office/drawing/2014/main" id="{F940B5E6-78C4-C227-3FFB-E843FE589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 b="-1"/>
          <a:stretch/>
        </p:blipFill>
        <p:spPr>
          <a:xfrm>
            <a:off x="1473075" y="2"/>
            <a:ext cx="4431339" cy="2499013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771FEA5-1BB0-4DEA-9432-D1A5CA9E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32560" y="1"/>
            <a:ext cx="4532812" cy="2513100"/>
            <a:chOff x="1346372" y="-12150"/>
            <a:chExt cx="4619000" cy="260916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B7BCF50-78C8-4292-9E98-3738BDFB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2815" y="-12150"/>
              <a:ext cx="4387261" cy="2594536"/>
            </a:xfrm>
            <a:custGeom>
              <a:avLst/>
              <a:gdLst>
                <a:gd name="connsiteX0" fmla="*/ 2393 w 4387261"/>
                <a:gd name="connsiteY0" fmla="*/ 0 h 2594536"/>
                <a:gd name="connsiteX1" fmla="*/ 212977 w 4387261"/>
                <a:gd name="connsiteY1" fmla="*/ 0 h 2594536"/>
                <a:gd name="connsiteX2" fmla="*/ 211747 w 4387261"/>
                <a:gd name="connsiteY2" fmla="*/ 154553 h 2594536"/>
                <a:gd name="connsiteX3" fmla="*/ 227489 w 4387261"/>
                <a:gd name="connsiteY3" fmla="*/ 352309 h 2594536"/>
                <a:gd name="connsiteX4" fmla="*/ 309247 w 4387261"/>
                <a:gd name="connsiteY4" fmla="*/ 741223 h 2594536"/>
                <a:gd name="connsiteX5" fmla="*/ 451519 w 4387261"/>
                <a:gd name="connsiteY5" fmla="*/ 1113237 h 2594536"/>
                <a:gd name="connsiteX6" fmla="*/ 888634 w 4387261"/>
                <a:gd name="connsiteY6" fmla="*/ 1778003 h 2594536"/>
                <a:gd name="connsiteX7" fmla="*/ 1180339 w 4387261"/>
                <a:gd name="connsiteY7" fmla="*/ 2049751 h 2594536"/>
                <a:gd name="connsiteX8" fmla="*/ 1515337 w 4387261"/>
                <a:gd name="connsiteY8" fmla="*/ 2264607 h 2594536"/>
                <a:gd name="connsiteX9" fmla="*/ 1885662 w 4387261"/>
                <a:gd name="connsiteY9" fmla="*/ 2410420 h 2594536"/>
                <a:gd name="connsiteX10" fmla="*/ 2280450 w 4387261"/>
                <a:gd name="connsiteY10" fmla="*/ 2463450 h 2594536"/>
                <a:gd name="connsiteX11" fmla="*/ 2473740 w 4387261"/>
                <a:gd name="connsiteY11" fmla="*/ 2441079 h 2594536"/>
                <a:gd name="connsiteX12" fmla="*/ 2654556 w 4387261"/>
                <a:gd name="connsiteY12" fmla="*/ 2375013 h 2594536"/>
                <a:gd name="connsiteX13" fmla="*/ 2739694 w 4387261"/>
                <a:gd name="connsiteY13" fmla="*/ 2328903 h 2594536"/>
                <a:gd name="connsiteX14" fmla="*/ 2822096 w 4387261"/>
                <a:gd name="connsiteY14" fmla="*/ 2275954 h 2594536"/>
                <a:gd name="connsiteX15" fmla="*/ 2981347 w 4387261"/>
                <a:gd name="connsiteY15" fmla="*/ 2153639 h 2594536"/>
                <a:gd name="connsiteX16" fmla="*/ 3141805 w 4387261"/>
                <a:gd name="connsiteY16" fmla="*/ 2021265 h 2594536"/>
                <a:gd name="connsiteX17" fmla="*/ 3225574 w 4387261"/>
                <a:gd name="connsiteY17" fmla="*/ 1955440 h 2594536"/>
                <a:gd name="connsiteX18" fmla="*/ 3266695 w 4387261"/>
                <a:gd name="connsiteY18" fmla="*/ 1923815 h 2594536"/>
                <a:gd name="connsiteX19" fmla="*/ 3306045 w 4387261"/>
                <a:gd name="connsiteY19" fmla="*/ 1892834 h 2594536"/>
                <a:gd name="connsiteX20" fmla="*/ 3596865 w 4387261"/>
                <a:gd name="connsiteY20" fmla="*/ 1626638 h 2594536"/>
                <a:gd name="connsiteX21" fmla="*/ 3727709 w 4387261"/>
                <a:gd name="connsiteY21" fmla="*/ 1485091 h 2594536"/>
                <a:gd name="connsiteX22" fmla="*/ 3848335 w 4387261"/>
                <a:gd name="connsiteY22" fmla="*/ 1336864 h 2594536"/>
                <a:gd name="connsiteX23" fmla="*/ 4039130 w 4387261"/>
                <a:gd name="connsiteY23" fmla="*/ 1005729 h 2594536"/>
                <a:gd name="connsiteX24" fmla="*/ 4093045 w 4387261"/>
                <a:gd name="connsiteY24" fmla="*/ 820486 h 2594536"/>
                <a:gd name="connsiteX25" fmla="*/ 4102540 w 4387261"/>
                <a:gd name="connsiteY25" fmla="*/ 773008 h 2594536"/>
                <a:gd name="connsiteX26" fmla="*/ 4110507 w 4387261"/>
                <a:gd name="connsiteY26" fmla="*/ 725128 h 2594536"/>
                <a:gd name="connsiteX27" fmla="*/ 4121934 w 4387261"/>
                <a:gd name="connsiteY27" fmla="*/ 628483 h 2594536"/>
                <a:gd name="connsiteX28" fmla="*/ 4125635 w 4387261"/>
                <a:gd name="connsiteY28" fmla="*/ 579879 h 2594536"/>
                <a:gd name="connsiteX29" fmla="*/ 4128210 w 4387261"/>
                <a:gd name="connsiteY29" fmla="*/ 531114 h 2594536"/>
                <a:gd name="connsiteX30" fmla="*/ 4129337 w 4387261"/>
                <a:gd name="connsiteY30" fmla="*/ 482188 h 2594536"/>
                <a:gd name="connsiteX31" fmla="*/ 4129096 w 4387261"/>
                <a:gd name="connsiteY31" fmla="*/ 433182 h 2594536"/>
                <a:gd name="connsiteX32" fmla="*/ 4128854 w 4387261"/>
                <a:gd name="connsiteY32" fmla="*/ 408638 h 2594536"/>
                <a:gd name="connsiteX33" fmla="*/ 4127808 w 4387261"/>
                <a:gd name="connsiteY33" fmla="*/ 384980 h 2594536"/>
                <a:gd name="connsiteX34" fmla="*/ 4126601 w 4387261"/>
                <a:gd name="connsiteY34" fmla="*/ 361402 h 2594536"/>
                <a:gd name="connsiteX35" fmla="*/ 4124670 w 4387261"/>
                <a:gd name="connsiteY35" fmla="*/ 337905 h 2594536"/>
                <a:gd name="connsiteX36" fmla="*/ 4113162 w 4387261"/>
                <a:gd name="connsiteY36" fmla="*/ 244720 h 2594536"/>
                <a:gd name="connsiteX37" fmla="*/ 4068270 w 4387261"/>
                <a:gd name="connsiteY37" fmla="*/ 63350 h 2594536"/>
                <a:gd name="connsiteX38" fmla="*/ 4042130 w 4387261"/>
                <a:gd name="connsiteY38" fmla="*/ 0 h 2594536"/>
                <a:gd name="connsiteX39" fmla="*/ 4342981 w 4387261"/>
                <a:gd name="connsiteY39" fmla="*/ 0 h 2594536"/>
                <a:gd name="connsiteX40" fmla="*/ 4363778 w 4387261"/>
                <a:gd name="connsiteY40" fmla="*/ 96966 h 2594536"/>
                <a:gd name="connsiteX41" fmla="*/ 4379439 w 4387261"/>
                <a:gd name="connsiteY41" fmla="*/ 210199 h 2594536"/>
                <a:gd name="connsiteX42" fmla="*/ 4386601 w 4387261"/>
                <a:gd name="connsiteY42" fmla="*/ 323823 h 2594536"/>
                <a:gd name="connsiteX43" fmla="*/ 4387245 w 4387261"/>
                <a:gd name="connsiteY43" fmla="*/ 352229 h 2594536"/>
                <a:gd name="connsiteX44" fmla="*/ 4387084 w 4387261"/>
                <a:gd name="connsiteY44" fmla="*/ 380554 h 2594536"/>
                <a:gd name="connsiteX45" fmla="*/ 4386762 w 4387261"/>
                <a:gd name="connsiteY45" fmla="*/ 408799 h 2594536"/>
                <a:gd name="connsiteX46" fmla="*/ 4385716 w 4387261"/>
                <a:gd name="connsiteY46" fmla="*/ 436240 h 2594536"/>
                <a:gd name="connsiteX47" fmla="*/ 4368254 w 4387261"/>
                <a:gd name="connsiteY47" fmla="*/ 655441 h 2594536"/>
                <a:gd name="connsiteX48" fmla="*/ 4329789 w 4387261"/>
                <a:gd name="connsiteY48" fmla="*/ 873274 h 2594536"/>
                <a:gd name="connsiteX49" fmla="*/ 4269517 w 4387261"/>
                <a:gd name="connsiteY49" fmla="*/ 1087245 h 2594536"/>
                <a:gd name="connsiteX50" fmla="*/ 4088297 w 4387261"/>
                <a:gd name="connsiteY50" fmla="*/ 1496839 h 2594536"/>
                <a:gd name="connsiteX51" fmla="*/ 3806168 w 4387261"/>
                <a:gd name="connsiteY51" fmla="*/ 1842057 h 2594536"/>
                <a:gd name="connsiteX52" fmla="*/ 3636375 w 4387261"/>
                <a:gd name="connsiteY52" fmla="*/ 1981995 h 2594536"/>
                <a:gd name="connsiteX53" fmla="*/ 3456605 w 4387261"/>
                <a:gd name="connsiteY53" fmla="*/ 2104230 h 2594536"/>
                <a:gd name="connsiteX54" fmla="*/ 3410817 w 4387261"/>
                <a:gd name="connsiteY54" fmla="*/ 2132797 h 2594536"/>
                <a:gd name="connsiteX55" fmla="*/ 3366397 w 4387261"/>
                <a:gd name="connsiteY55" fmla="*/ 2160076 h 2594536"/>
                <a:gd name="connsiteX56" fmla="*/ 3280294 w 4387261"/>
                <a:gd name="connsiteY56" fmla="*/ 2213911 h 2594536"/>
                <a:gd name="connsiteX57" fmla="*/ 3104386 w 4387261"/>
                <a:gd name="connsiteY57" fmla="*/ 2325443 h 2594536"/>
                <a:gd name="connsiteX58" fmla="*/ 2918419 w 4387261"/>
                <a:gd name="connsiteY58" fmla="*/ 2434319 h 2594536"/>
                <a:gd name="connsiteX59" fmla="*/ 2819843 w 4387261"/>
                <a:gd name="connsiteY59" fmla="*/ 2483406 h 2594536"/>
                <a:gd name="connsiteX60" fmla="*/ 2716680 w 4387261"/>
                <a:gd name="connsiteY60" fmla="*/ 2525090 h 2594536"/>
                <a:gd name="connsiteX61" fmla="*/ 2609654 w 4387261"/>
                <a:gd name="connsiteY61" fmla="*/ 2557037 h 2594536"/>
                <a:gd name="connsiteX62" fmla="*/ 2555095 w 4387261"/>
                <a:gd name="connsiteY62" fmla="*/ 2568946 h 2594536"/>
                <a:gd name="connsiteX63" fmla="*/ 2527735 w 4387261"/>
                <a:gd name="connsiteY63" fmla="*/ 2574177 h 2594536"/>
                <a:gd name="connsiteX64" fmla="*/ 2500295 w 4387261"/>
                <a:gd name="connsiteY64" fmla="*/ 2578522 h 2594536"/>
                <a:gd name="connsiteX65" fmla="*/ 2280450 w 4387261"/>
                <a:gd name="connsiteY65" fmla="*/ 2594536 h 2594536"/>
                <a:gd name="connsiteX66" fmla="*/ 1852106 w 4387261"/>
                <a:gd name="connsiteY66" fmla="*/ 2549875 h 2594536"/>
                <a:gd name="connsiteX67" fmla="*/ 1441707 w 4387261"/>
                <a:gd name="connsiteY67" fmla="*/ 2415650 h 2594536"/>
                <a:gd name="connsiteX68" fmla="*/ 744753 w 4387261"/>
                <a:gd name="connsiteY68" fmla="*/ 1912389 h 2594536"/>
                <a:gd name="connsiteX69" fmla="*/ 471717 w 4387261"/>
                <a:gd name="connsiteY69" fmla="*/ 1578678 h 2594536"/>
                <a:gd name="connsiteX70" fmla="*/ 254930 w 4387261"/>
                <a:gd name="connsiteY70" fmla="*/ 1205698 h 2594536"/>
                <a:gd name="connsiteX71" fmla="*/ 15852 w 4387261"/>
                <a:gd name="connsiteY71" fmla="*/ 377738 h 2594536"/>
                <a:gd name="connsiteX72" fmla="*/ 0 w 4387261"/>
                <a:gd name="connsiteY72" fmla="*/ 161283 h 25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87261" h="2594536">
                  <a:moveTo>
                    <a:pt x="2393" y="0"/>
                  </a:moveTo>
                  <a:lnTo>
                    <a:pt x="212977" y="0"/>
                  </a:lnTo>
                  <a:lnTo>
                    <a:pt x="211747" y="154553"/>
                  </a:lnTo>
                  <a:cubicBezTo>
                    <a:pt x="214071" y="220619"/>
                    <a:pt x="219281" y="286565"/>
                    <a:pt x="227489" y="352309"/>
                  </a:cubicBezTo>
                  <a:cubicBezTo>
                    <a:pt x="243986" y="483717"/>
                    <a:pt x="271587" y="613918"/>
                    <a:pt x="309247" y="741223"/>
                  </a:cubicBezTo>
                  <a:cubicBezTo>
                    <a:pt x="346746" y="868607"/>
                    <a:pt x="395270" y="992853"/>
                    <a:pt x="451519" y="1113237"/>
                  </a:cubicBezTo>
                  <a:cubicBezTo>
                    <a:pt x="562809" y="1354729"/>
                    <a:pt x="710392" y="1580207"/>
                    <a:pt x="888634" y="1778003"/>
                  </a:cubicBezTo>
                  <a:cubicBezTo>
                    <a:pt x="978036" y="1876579"/>
                    <a:pt x="1075567" y="1967913"/>
                    <a:pt x="1180339" y="2049751"/>
                  </a:cubicBezTo>
                  <a:cubicBezTo>
                    <a:pt x="1284950" y="2131751"/>
                    <a:pt x="1397126" y="2204094"/>
                    <a:pt x="1515337" y="2264607"/>
                  </a:cubicBezTo>
                  <a:cubicBezTo>
                    <a:pt x="1633468" y="2325121"/>
                    <a:pt x="1757151" y="2375496"/>
                    <a:pt x="1885662" y="2410420"/>
                  </a:cubicBezTo>
                  <a:cubicBezTo>
                    <a:pt x="2013851" y="2445344"/>
                    <a:pt x="2147110" y="2463530"/>
                    <a:pt x="2280450" y="2463450"/>
                  </a:cubicBezTo>
                  <a:cubicBezTo>
                    <a:pt x="2345953" y="2462726"/>
                    <a:pt x="2410972" y="2456288"/>
                    <a:pt x="2473740" y="2441079"/>
                  </a:cubicBezTo>
                  <a:cubicBezTo>
                    <a:pt x="2536587" y="2426111"/>
                    <a:pt x="2596698" y="2402856"/>
                    <a:pt x="2654556" y="2375013"/>
                  </a:cubicBezTo>
                  <a:cubicBezTo>
                    <a:pt x="2683445" y="2360930"/>
                    <a:pt x="2711771" y="2345319"/>
                    <a:pt x="2739694" y="2328903"/>
                  </a:cubicBezTo>
                  <a:cubicBezTo>
                    <a:pt x="2767537" y="2312246"/>
                    <a:pt x="2794977" y="2294462"/>
                    <a:pt x="2822096" y="2275954"/>
                  </a:cubicBezTo>
                  <a:cubicBezTo>
                    <a:pt x="2876172" y="2238455"/>
                    <a:pt x="2928639" y="2196771"/>
                    <a:pt x="2981347" y="2153639"/>
                  </a:cubicBezTo>
                  <a:cubicBezTo>
                    <a:pt x="3034135" y="2110507"/>
                    <a:pt x="3086924" y="2065443"/>
                    <a:pt x="3141805" y="2021265"/>
                  </a:cubicBezTo>
                  <a:cubicBezTo>
                    <a:pt x="3169164" y="1999136"/>
                    <a:pt x="3197168" y="1977248"/>
                    <a:pt x="3225574" y="1955440"/>
                  </a:cubicBezTo>
                  <a:lnTo>
                    <a:pt x="3266695" y="1923815"/>
                  </a:lnTo>
                  <a:cubicBezTo>
                    <a:pt x="3279811" y="1913435"/>
                    <a:pt x="3293250" y="1903537"/>
                    <a:pt x="3306045" y="1892834"/>
                  </a:cubicBezTo>
                  <a:cubicBezTo>
                    <a:pt x="3410173" y="1809306"/>
                    <a:pt x="3506014" y="1718696"/>
                    <a:pt x="3596865" y="1626638"/>
                  </a:cubicBezTo>
                  <a:cubicBezTo>
                    <a:pt x="3642089" y="1580368"/>
                    <a:pt x="3685784" y="1533292"/>
                    <a:pt x="3727709" y="1485091"/>
                  </a:cubicBezTo>
                  <a:cubicBezTo>
                    <a:pt x="3769635" y="1436889"/>
                    <a:pt x="3810192" y="1387802"/>
                    <a:pt x="3848335" y="1336864"/>
                  </a:cubicBezTo>
                  <a:cubicBezTo>
                    <a:pt x="3924782" y="1235391"/>
                    <a:pt x="3993101" y="1125951"/>
                    <a:pt x="4039130" y="1005729"/>
                  </a:cubicBezTo>
                  <a:cubicBezTo>
                    <a:pt x="4062145" y="945778"/>
                    <a:pt x="4079768" y="883655"/>
                    <a:pt x="4093045" y="820486"/>
                  </a:cubicBezTo>
                  <a:cubicBezTo>
                    <a:pt x="4096183" y="804633"/>
                    <a:pt x="4099805" y="788941"/>
                    <a:pt x="4102540" y="773008"/>
                  </a:cubicBezTo>
                  <a:lnTo>
                    <a:pt x="4110507" y="725128"/>
                  </a:lnTo>
                  <a:cubicBezTo>
                    <a:pt x="4114772" y="693021"/>
                    <a:pt x="4119278" y="660913"/>
                    <a:pt x="4121934" y="628483"/>
                  </a:cubicBezTo>
                  <a:cubicBezTo>
                    <a:pt x="4123463" y="612309"/>
                    <a:pt x="4124911" y="596134"/>
                    <a:pt x="4125635" y="579879"/>
                  </a:cubicBezTo>
                  <a:cubicBezTo>
                    <a:pt x="4126440" y="563624"/>
                    <a:pt x="4127728" y="547450"/>
                    <a:pt x="4128210" y="531114"/>
                  </a:cubicBezTo>
                  <a:lnTo>
                    <a:pt x="4129337" y="482188"/>
                  </a:lnTo>
                  <a:cubicBezTo>
                    <a:pt x="4129739" y="465933"/>
                    <a:pt x="4129176" y="449517"/>
                    <a:pt x="4129096" y="433182"/>
                  </a:cubicBezTo>
                  <a:lnTo>
                    <a:pt x="4128854" y="408638"/>
                  </a:lnTo>
                  <a:cubicBezTo>
                    <a:pt x="4128613" y="400672"/>
                    <a:pt x="4128130" y="392866"/>
                    <a:pt x="4127808" y="384980"/>
                  </a:cubicBezTo>
                  <a:cubicBezTo>
                    <a:pt x="4127406" y="377094"/>
                    <a:pt x="4127164" y="369208"/>
                    <a:pt x="4126601" y="361402"/>
                  </a:cubicBezTo>
                  <a:lnTo>
                    <a:pt x="4124670" y="337905"/>
                  </a:lnTo>
                  <a:cubicBezTo>
                    <a:pt x="4122175" y="306602"/>
                    <a:pt x="4117991" y="275540"/>
                    <a:pt x="4113162" y="244720"/>
                  </a:cubicBezTo>
                  <a:cubicBezTo>
                    <a:pt x="4102943" y="183040"/>
                    <a:pt x="4087834" y="122546"/>
                    <a:pt x="4068270" y="63350"/>
                  </a:cubicBezTo>
                  <a:lnTo>
                    <a:pt x="4042130" y="0"/>
                  </a:lnTo>
                  <a:lnTo>
                    <a:pt x="4342981" y="0"/>
                  </a:lnTo>
                  <a:lnTo>
                    <a:pt x="4363778" y="96966"/>
                  </a:lnTo>
                  <a:cubicBezTo>
                    <a:pt x="4370412" y="134527"/>
                    <a:pt x="4375657" y="172318"/>
                    <a:pt x="4379439" y="210199"/>
                  </a:cubicBezTo>
                  <a:cubicBezTo>
                    <a:pt x="4383061" y="248100"/>
                    <a:pt x="4385796" y="286001"/>
                    <a:pt x="4386601" y="323823"/>
                  </a:cubicBezTo>
                  <a:lnTo>
                    <a:pt x="4387245" y="352229"/>
                  </a:lnTo>
                  <a:cubicBezTo>
                    <a:pt x="4387325" y="361644"/>
                    <a:pt x="4387084" y="371139"/>
                    <a:pt x="4387084" y="380554"/>
                  </a:cubicBezTo>
                  <a:lnTo>
                    <a:pt x="4386762" y="408799"/>
                  </a:lnTo>
                  <a:lnTo>
                    <a:pt x="4385716" y="436240"/>
                  </a:lnTo>
                  <a:cubicBezTo>
                    <a:pt x="4383382" y="509307"/>
                    <a:pt x="4377588" y="582535"/>
                    <a:pt x="4368254" y="655441"/>
                  </a:cubicBezTo>
                  <a:cubicBezTo>
                    <a:pt x="4359402" y="728428"/>
                    <a:pt x="4346688" y="801253"/>
                    <a:pt x="4329789" y="873274"/>
                  </a:cubicBezTo>
                  <a:cubicBezTo>
                    <a:pt x="4312729" y="945215"/>
                    <a:pt x="4292531" y="1016592"/>
                    <a:pt x="4269517" y="1087245"/>
                  </a:cubicBezTo>
                  <a:cubicBezTo>
                    <a:pt x="4223085" y="1228310"/>
                    <a:pt x="4165308" y="1367765"/>
                    <a:pt x="4088297" y="1496839"/>
                  </a:cubicBezTo>
                  <a:cubicBezTo>
                    <a:pt x="4011448" y="1625994"/>
                    <a:pt x="3913998" y="1741309"/>
                    <a:pt x="3806168" y="1842057"/>
                  </a:cubicBezTo>
                  <a:cubicBezTo>
                    <a:pt x="3752333" y="1892673"/>
                    <a:pt x="3695038" y="1938702"/>
                    <a:pt x="3636375" y="1981995"/>
                  </a:cubicBezTo>
                  <a:cubicBezTo>
                    <a:pt x="3577471" y="2025047"/>
                    <a:pt x="3517682" y="2066006"/>
                    <a:pt x="3456605" y="2104230"/>
                  </a:cubicBezTo>
                  <a:cubicBezTo>
                    <a:pt x="3441476" y="2114047"/>
                    <a:pt x="3426107" y="2123301"/>
                    <a:pt x="3410817" y="2132797"/>
                  </a:cubicBezTo>
                  <a:lnTo>
                    <a:pt x="3366397" y="2160076"/>
                  </a:lnTo>
                  <a:cubicBezTo>
                    <a:pt x="3337669" y="2177538"/>
                    <a:pt x="3309183" y="2195644"/>
                    <a:pt x="3280294" y="2213911"/>
                  </a:cubicBezTo>
                  <a:lnTo>
                    <a:pt x="3104386" y="2325443"/>
                  </a:lnTo>
                  <a:cubicBezTo>
                    <a:pt x="3044435" y="2362862"/>
                    <a:pt x="2982715" y="2399798"/>
                    <a:pt x="2918419" y="2434319"/>
                  </a:cubicBezTo>
                  <a:cubicBezTo>
                    <a:pt x="2886231" y="2451540"/>
                    <a:pt x="2853479" y="2468197"/>
                    <a:pt x="2819843" y="2483406"/>
                  </a:cubicBezTo>
                  <a:cubicBezTo>
                    <a:pt x="2786126" y="2498535"/>
                    <a:pt x="2751765" y="2512617"/>
                    <a:pt x="2716680" y="2525090"/>
                  </a:cubicBezTo>
                  <a:cubicBezTo>
                    <a:pt x="2681514" y="2537322"/>
                    <a:pt x="2645866" y="2548185"/>
                    <a:pt x="2609654" y="2557037"/>
                  </a:cubicBezTo>
                  <a:cubicBezTo>
                    <a:pt x="2591548" y="2561221"/>
                    <a:pt x="2573362" y="2565486"/>
                    <a:pt x="2555095" y="2568946"/>
                  </a:cubicBezTo>
                  <a:lnTo>
                    <a:pt x="2527735" y="2574177"/>
                  </a:lnTo>
                  <a:lnTo>
                    <a:pt x="2500295" y="2578522"/>
                  </a:lnTo>
                  <a:cubicBezTo>
                    <a:pt x="2427067" y="2589788"/>
                    <a:pt x="2353436" y="2594536"/>
                    <a:pt x="2280450" y="2594536"/>
                  </a:cubicBezTo>
                  <a:cubicBezTo>
                    <a:pt x="2136810" y="2594134"/>
                    <a:pt x="1993170" y="2579166"/>
                    <a:pt x="1852106" y="2549875"/>
                  </a:cubicBezTo>
                  <a:cubicBezTo>
                    <a:pt x="1711122" y="2520664"/>
                    <a:pt x="1572873" y="2475923"/>
                    <a:pt x="1441707" y="2415650"/>
                  </a:cubicBezTo>
                  <a:cubicBezTo>
                    <a:pt x="1179373" y="2294542"/>
                    <a:pt x="944641" y="2119036"/>
                    <a:pt x="744753" y="1912389"/>
                  </a:cubicBezTo>
                  <a:cubicBezTo>
                    <a:pt x="644809" y="1808823"/>
                    <a:pt x="553636" y="1696889"/>
                    <a:pt x="471717" y="1578678"/>
                  </a:cubicBezTo>
                  <a:cubicBezTo>
                    <a:pt x="389878" y="1460306"/>
                    <a:pt x="316972" y="1335738"/>
                    <a:pt x="254930" y="1205698"/>
                  </a:cubicBezTo>
                  <a:cubicBezTo>
                    <a:pt x="131729" y="945295"/>
                    <a:pt x="50293" y="664937"/>
                    <a:pt x="15852" y="377738"/>
                  </a:cubicBezTo>
                  <a:cubicBezTo>
                    <a:pt x="7363" y="305959"/>
                    <a:pt x="2092" y="233656"/>
                    <a:pt x="0" y="1612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137EFD7-7283-4FBF-AECA-050D1599D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84478 w 4328502"/>
                <a:gd name="connsiteY1" fmla="*/ 0 h 2582465"/>
                <a:gd name="connsiteX2" fmla="*/ 482822 w 4328502"/>
                <a:gd name="connsiteY2" fmla="*/ 34048 h 2582465"/>
                <a:gd name="connsiteX3" fmla="*/ 628796 w 4328502"/>
                <a:gd name="connsiteY3" fmla="*/ 792561 h 2582465"/>
                <a:gd name="connsiteX4" fmla="*/ 1030826 w 4328502"/>
                <a:gd name="connsiteY4" fmla="*/ 1468513 h 2582465"/>
                <a:gd name="connsiteX5" fmla="*/ 1606511 w 4328502"/>
                <a:gd name="connsiteY5" fmla="*/ 1933149 h 2582465"/>
                <a:gd name="connsiteX6" fmla="*/ 2267816 w 4328502"/>
                <a:gd name="connsiteY6" fmla="*/ 2099643 h 2582465"/>
                <a:gd name="connsiteX7" fmla="*/ 2868689 w 4328502"/>
                <a:gd name="connsiteY7" fmla="*/ 1824756 h 2582465"/>
                <a:gd name="connsiteX8" fmla="*/ 3076705 w 4328502"/>
                <a:gd name="connsiteY8" fmla="*/ 1676851 h 2582465"/>
                <a:gd name="connsiteX9" fmla="*/ 3652712 w 4328502"/>
                <a:gd name="connsiteY9" fmla="*/ 1112593 h 2582465"/>
                <a:gd name="connsiteX10" fmla="*/ 3845680 w 4328502"/>
                <a:gd name="connsiteY10" fmla="*/ 370736 h 2582465"/>
                <a:gd name="connsiteX11" fmla="*/ 3777375 w 4328502"/>
                <a:gd name="connsiteY11" fmla="*/ 13757 h 2582465"/>
                <a:gd name="connsiteX12" fmla="*/ 3771130 w 4328502"/>
                <a:gd name="connsiteY12" fmla="*/ 0 h 2582465"/>
                <a:gd name="connsiteX13" fmla="*/ 4280386 w 4328502"/>
                <a:gd name="connsiteY13" fmla="*/ 0 h 2582465"/>
                <a:gd name="connsiteX14" fmla="*/ 4315979 w 4328502"/>
                <a:gd name="connsiteY14" fmla="*/ 179000 h 2582465"/>
                <a:gd name="connsiteX15" fmla="*/ 4328502 w 4328502"/>
                <a:gd name="connsiteY15" fmla="*/ 370736 h 2582465"/>
                <a:gd name="connsiteX16" fmla="*/ 3347729 w 4328502"/>
                <a:gd name="connsiteY16" fmla="*/ 2076387 h 2582465"/>
                <a:gd name="connsiteX17" fmla="*/ 2267816 w 4328502"/>
                <a:gd name="connsiteY17" fmla="*/ 2582465 h 2582465"/>
                <a:gd name="connsiteX18" fmla="*/ 0 w 4328502"/>
                <a:gd name="connsiteY18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84478" y="0"/>
                  </a:lnTo>
                  <a:lnTo>
                    <a:pt x="482822" y="34048"/>
                  </a:lnTo>
                  <a:cubicBezTo>
                    <a:pt x="482822" y="282058"/>
                    <a:pt x="533277" y="544392"/>
                    <a:pt x="628796" y="792561"/>
                  </a:cubicBezTo>
                  <a:cubicBezTo>
                    <a:pt x="723268" y="1038077"/>
                    <a:pt x="862321" y="1271844"/>
                    <a:pt x="1030826" y="1468513"/>
                  </a:cubicBezTo>
                  <a:cubicBezTo>
                    <a:pt x="1199089" y="1664942"/>
                    <a:pt x="1398173" y="1825561"/>
                    <a:pt x="1606511" y="1933149"/>
                  </a:cubicBezTo>
                  <a:cubicBezTo>
                    <a:pt x="1820482" y="2043635"/>
                    <a:pt x="2042982" y="2099643"/>
                    <a:pt x="2267816" y="2099643"/>
                  </a:cubicBezTo>
                  <a:cubicBezTo>
                    <a:pt x="2482672" y="2099643"/>
                    <a:pt x="2607321" y="2015390"/>
                    <a:pt x="2868689" y="1824756"/>
                  </a:cubicBezTo>
                  <a:cubicBezTo>
                    <a:pt x="2934111" y="1777037"/>
                    <a:pt x="3001787" y="1727709"/>
                    <a:pt x="3076705" y="1676851"/>
                  </a:cubicBezTo>
                  <a:cubicBezTo>
                    <a:pt x="3341774" y="1497000"/>
                    <a:pt x="3530236" y="1312481"/>
                    <a:pt x="3652712" y="1112593"/>
                  </a:cubicBezTo>
                  <a:cubicBezTo>
                    <a:pt x="3782591" y="900714"/>
                    <a:pt x="3845680" y="658016"/>
                    <a:pt x="3845680" y="370736"/>
                  </a:cubicBezTo>
                  <a:cubicBezTo>
                    <a:pt x="3845680" y="248462"/>
                    <a:pt x="3823726" y="132614"/>
                    <a:pt x="3777375" y="13757"/>
                  </a:cubicBezTo>
                  <a:lnTo>
                    <a:pt x="3771130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613766-6995-44A2-A21A-E0D036A1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04018 w 4328502"/>
                <a:gd name="connsiteY1" fmla="*/ 0 h 2582465"/>
                <a:gd name="connsiteX2" fmla="*/ 402352 w 4328502"/>
                <a:gd name="connsiteY2" fmla="*/ 34048 h 2582465"/>
                <a:gd name="connsiteX3" fmla="*/ 553717 w 4328502"/>
                <a:gd name="connsiteY3" fmla="*/ 821451 h 2582465"/>
                <a:gd name="connsiteX4" fmla="*/ 969749 w 4328502"/>
                <a:gd name="connsiteY4" fmla="*/ 1520900 h 2582465"/>
                <a:gd name="connsiteX5" fmla="*/ 1569655 w 4328502"/>
                <a:gd name="connsiteY5" fmla="*/ 2004688 h 2582465"/>
                <a:gd name="connsiteX6" fmla="*/ 2267816 w 4328502"/>
                <a:gd name="connsiteY6" fmla="*/ 2180113 h 2582465"/>
                <a:gd name="connsiteX7" fmla="*/ 2916086 w 4328502"/>
                <a:gd name="connsiteY7" fmla="*/ 1889776 h 2582465"/>
                <a:gd name="connsiteX8" fmla="*/ 3121849 w 4328502"/>
                <a:gd name="connsiteY8" fmla="*/ 1743481 h 2582465"/>
                <a:gd name="connsiteX9" fmla="*/ 3926150 w 4328502"/>
                <a:gd name="connsiteY9" fmla="*/ 370736 h 2582465"/>
                <a:gd name="connsiteX10" fmla="*/ 3890864 w 4328502"/>
                <a:gd name="connsiteY10" fmla="*/ 101186 h 2582465"/>
                <a:gd name="connsiteX11" fmla="*/ 3856896 w 4328502"/>
                <a:gd name="connsiteY11" fmla="*/ 0 h 2582465"/>
                <a:gd name="connsiteX12" fmla="*/ 4280386 w 4328502"/>
                <a:gd name="connsiteY12" fmla="*/ 0 h 2582465"/>
                <a:gd name="connsiteX13" fmla="*/ 4315979 w 4328502"/>
                <a:gd name="connsiteY13" fmla="*/ 179000 h 2582465"/>
                <a:gd name="connsiteX14" fmla="*/ 4328502 w 4328502"/>
                <a:gd name="connsiteY14" fmla="*/ 370736 h 2582465"/>
                <a:gd name="connsiteX15" fmla="*/ 3347729 w 4328502"/>
                <a:gd name="connsiteY15" fmla="*/ 2076387 h 2582465"/>
                <a:gd name="connsiteX16" fmla="*/ 2267816 w 4328502"/>
                <a:gd name="connsiteY16" fmla="*/ 2582465 h 2582465"/>
                <a:gd name="connsiteX17" fmla="*/ 0 w 4328502"/>
                <a:gd name="connsiteY17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04018" y="0"/>
                  </a:lnTo>
                  <a:lnTo>
                    <a:pt x="402352" y="34048"/>
                  </a:lnTo>
                  <a:cubicBezTo>
                    <a:pt x="402352" y="295496"/>
                    <a:pt x="453209" y="560486"/>
                    <a:pt x="553717" y="821451"/>
                  </a:cubicBezTo>
                  <a:cubicBezTo>
                    <a:pt x="651408" y="1075496"/>
                    <a:pt x="795289" y="1317310"/>
                    <a:pt x="969749" y="1520900"/>
                  </a:cubicBezTo>
                  <a:cubicBezTo>
                    <a:pt x="1147186" y="1728030"/>
                    <a:pt x="1349086" y="1890822"/>
                    <a:pt x="1569655" y="2004688"/>
                  </a:cubicBezTo>
                  <a:cubicBezTo>
                    <a:pt x="1795133" y="2121048"/>
                    <a:pt x="2030026" y="2180113"/>
                    <a:pt x="2267816" y="2180113"/>
                  </a:cubicBezTo>
                  <a:cubicBezTo>
                    <a:pt x="2507377" y="2180113"/>
                    <a:pt x="2647234" y="2085882"/>
                    <a:pt x="2916086" y="1889776"/>
                  </a:cubicBezTo>
                  <a:cubicBezTo>
                    <a:pt x="2980945" y="1842459"/>
                    <a:pt x="3048057" y="1793533"/>
                    <a:pt x="3121849" y="1743481"/>
                  </a:cubicBezTo>
                  <a:cubicBezTo>
                    <a:pt x="3685624" y="1361005"/>
                    <a:pt x="3926150" y="950445"/>
                    <a:pt x="3926150" y="370736"/>
                  </a:cubicBezTo>
                  <a:cubicBezTo>
                    <a:pt x="3926150" y="275620"/>
                    <a:pt x="3913903" y="186836"/>
                    <a:pt x="3890864" y="101186"/>
                  </a:cubicBezTo>
                  <a:lnTo>
                    <a:pt x="3856896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6" name="Freeform: Shape 45">
              <a:extLst>
                <a:ext uri="{FF2B5EF4-FFF2-40B4-BE49-F238E27FC236}">
                  <a16:creationId xmlns:a16="http://schemas.microsoft.com/office/drawing/2014/main" id="{FA521023-D344-46F0-A210-55310BCA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6372" y="-12149"/>
              <a:ext cx="4619000" cy="2609159"/>
            </a:xfrm>
            <a:custGeom>
              <a:avLst/>
              <a:gdLst>
                <a:gd name="connsiteX0" fmla="*/ 22456 w 4619000"/>
                <a:gd name="connsiteY0" fmla="*/ 0 h 2614653"/>
                <a:gd name="connsiteX1" fmla="*/ 147678 w 4619000"/>
                <a:gd name="connsiteY1" fmla="*/ 0 h 2614653"/>
                <a:gd name="connsiteX2" fmla="*/ 145973 w 4619000"/>
                <a:gd name="connsiteY2" fmla="*/ 79675 h 2614653"/>
                <a:gd name="connsiteX3" fmla="*/ 170195 w 4619000"/>
                <a:gd name="connsiteY3" fmla="*/ 405339 h 2614653"/>
                <a:gd name="connsiteX4" fmla="*/ 210108 w 4619000"/>
                <a:gd name="connsiteY4" fmla="*/ 609814 h 2614653"/>
                <a:gd name="connsiteX5" fmla="*/ 267242 w 4619000"/>
                <a:gd name="connsiteY5" fmla="*/ 810587 h 2614653"/>
                <a:gd name="connsiteX6" fmla="*/ 340148 w 4619000"/>
                <a:gd name="connsiteY6" fmla="*/ 1006533 h 2614653"/>
                <a:gd name="connsiteX7" fmla="*/ 428344 w 4619000"/>
                <a:gd name="connsiteY7" fmla="*/ 1196765 h 2614653"/>
                <a:gd name="connsiteX8" fmla="*/ 644970 w 4619000"/>
                <a:gd name="connsiteY8" fmla="*/ 1557594 h 2614653"/>
                <a:gd name="connsiteX9" fmla="*/ 707335 w 4619000"/>
                <a:gd name="connsiteY9" fmla="*/ 1642893 h 2614653"/>
                <a:gd name="connsiteX10" fmla="*/ 707496 w 4619000"/>
                <a:gd name="connsiteY10" fmla="*/ 1643054 h 2614653"/>
                <a:gd name="connsiteX11" fmla="*/ 707657 w 4619000"/>
                <a:gd name="connsiteY11" fmla="*/ 1643214 h 2614653"/>
                <a:gd name="connsiteX12" fmla="*/ 734453 w 4619000"/>
                <a:gd name="connsiteY12" fmla="*/ 1678219 h 2614653"/>
                <a:gd name="connsiteX13" fmla="*/ 740006 w 4619000"/>
                <a:gd name="connsiteY13" fmla="*/ 1685301 h 2614653"/>
                <a:gd name="connsiteX14" fmla="*/ 772757 w 4619000"/>
                <a:gd name="connsiteY14" fmla="*/ 1726340 h 2614653"/>
                <a:gd name="connsiteX15" fmla="*/ 912937 w 4619000"/>
                <a:gd name="connsiteY15" fmla="*/ 1886074 h 2614653"/>
                <a:gd name="connsiteX16" fmla="*/ 1230392 w 4619000"/>
                <a:gd name="connsiteY16" fmla="*/ 2170617 h 2614653"/>
                <a:gd name="connsiteX17" fmla="*/ 1407025 w 4619000"/>
                <a:gd name="connsiteY17" fmla="*/ 2291725 h 2614653"/>
                <a:gd name="connsiteX18" fmla="*/ 1595567 w 4619000"/>
                <a:gd name="connsiteY18" fmla="*/ 2394808 h 2614653"/>
                <a:gd name="connsiteX19" fmla="*/ 1595808 w 4619000"/>
                <a:gd name="connsiteY19" fmla="*/ 2394888 h 2614653"/>
                <a:gd name="connsiteX20" fmla="*/ 1596050 w 4619000"/>
                <a:gd name="connsiteY20" fmla="*/ 2394969 h 2614653"/>
                <a:gd name="connsiteX21" fmla="*/ 1644493 w 4619000"/>
                <a:gd name="connsiteY21" fmla="*/ 2417581 h 2614653"/>
                <a:gd name="connsiteX22" fmla="*/ 1669036 w 4619000"/>
                <a:gd name="connsiteY22" fmla="*/ 2428686 h 2614653"/>
                <a:gd name="connsiteX23" fmla="*/ 1693660 w 4619000"/>
                <a:gd name="connsiteY23" fmla="*/ 2439147 h 2614653"/>
                <a:gd name="connsiteX24" fmla="*/ 1697523 w 4619000"/>
                <a:gd name="connsiteY24" fmla="*/ 2440756 h 2614653"/>
                <a:gd name="connsiteX25" fmla="*/ 1743310 w 4619000"/>
                <a:gd name="connsiteY25" fmla="*/ 2459104 h 2614653"/>
                <a:gd name="connsiteX26" fmla="*/ 1761899 w 4619000"/>
                <a:gd name="connsiteY26" fmla="*/ 2466185 h 2614653"/>
                <a:gd name="connsiteX27" fmla="*/ 1793685 w 4619000"/>
                <a:gd name="connsiteY27" fmla="*/ 2477934 h 2614653"/>
                <a:gd name="connsiteX28" fmla="*/ 1794007 w 4619000"/>
                <a:gd name="connsiteY28" fmla="*/ 2478014 h 2614653"/>
                <a:gd name="connsiteX29" fmla="*/ 1794329 w 4619000"/>
                <a:gd name="connsiteY29" fmla="*/ 2478175 h 2614653"/>
                <a:gd name="connsiteX30" fmla="*/ 2000977 w 4619000"/>
                <a:gd name="connsiteY30" fmla="*/ 2539413 h 2614653"/>
                <a:gd name="connsiteX31" fmla="*/ 2429240 w 4619000"/>
                <a:gd name="connsiteY31" fmla="*/ 2588983 h 2614653"/>
                <a:gd name="connsiteX32" fmla="*/ 2640394 w 4619000"/>
                <a:gd name="connsiteY32" fmla="*/ 2568383 h 2614653"/>
                <a:gd name="connsiteX33" fmla="*/ 2842214 w 4619000"/>
                <a:gd name="connsiteY33" fmla="*/ 2505535 h 2614653"/>
                <a:gd name="connsiteX34" fmla="*/ 2842536 w 4619000"/>
                <a:gd name="connsiteY34" fmla="*/ 2505374 h 2614653"/>
                <a:gd name="connsiteX35" fmla="*/ 2842858 w 4619000"/>
                <a:gd name="connsiteY35" fmla="*/ 2505213 h 2614653"/>
                <a:gd name="connsiteX36" fmla="*/ 2876977 w 4619000"/>
                <a:gd name="connsiteY36" fmla="*/ 2490004 h 2614653"/>
                <a:gd name="connsiteX37" fmla="*/ 2890818 w 4619000"/>
                <a:gd name="connsiteY37" fmla="*/ 2483647 h 2614653"/>
                <a:gd name="connsiteX38" fmla="*/ 2902486 w 4619000"/>
                <a:gd name="connsiteY38" fmla="*/ 2477853 h 2614653"/>
                <a:gd name="connsiteX39" fmla="*/ 2937732 w 4619000"/>
                <a:gd name="connsiteY39" fmla="*/ 2459667 h 2614653"/>
                <a:gd name="connsiteX40" fmla="*/ 2938054 w 4619000"/>
                <a:gd name="connsiteY40" fmla="*/ 2459506 h 2614653"/>
                <a:gd name="connsiteX41" fmla="*/ 2938376 w 4619000"/>
                <a:gd name="connsiteY41" fmla="*/ 2459345 h 2614653"/>
                <a:gd name="connsiteX42" fmla="*/ 3030515 w 4619000"/>
                <a:gd name="connsiteY42" fmla="*/ 2405430 h 2614653"/>
                <a:gd name="connsiteX43" fmla="*/ 3119917 w 4619000"/>
                <a:gd name="connsiteY43" fmla="*/ 2345640 h 2614653"/>
                <a:gd name="connsiteX44" fmla="*/ 3207630 w 4619000"/>
                <a:gd name="connsiteY44" fmla="*/ 2281023 h 2614653"/>
                <a:gd name="connsiteX45" fmla="*/ 3313046 w 4619000"/>
                <a:gd name="connsiteY45" fmla="*/ 2199506 h 2614653"/>
                <a:gd name="connsiteX46" fmla="*/ 3382170 w 4619000"/>
                <a:gd name="connsiteY46" fmla="*/ 2145591 h 2614653"/>
                <a:gd name="connsiteX47" fmla="*/ 3471251 w 4619000"/>
                <a:gd name="connsiteY47" fmla="*/ 2077433 h 2614653"/>
                <a:gd name="connsiteX48" fmla="*/ 3518568 w 4619000"/>
                <a:gd name="connsiteY48" fmla="*/ 2042589 h 2614653"/>
                <a:gd name="connsiteX49" fmla="*/ 3561056 w 4619000"/>
                <a:gd name="connsiteY49" fmla="*/ 2011366 h 2614653"/>
                <a:gd name="connsiteX50" fmla="*/ 3561217 w 4619000"/>
                <a:gd name="connsiteY50" fmla="*/ 2011206 h 2614653"/>
                <a:gd name="connsiteX51" fmla="*/ 3561378 w 4619000"/>
                <a:gd name="connsiteY51" fmla="*/ 2011045 h 2614653"/>
                <a:gd name="connsiteX52" fmla="*/ 3633399 w 4619000"/>
                <a:gd name="connsiteY52" fmla="*/ 1956405 h 2614653"/>
                <a:gd name="connsiteX53" fmla="*/ 3646998 w 4619000"/>
                <a:gd name="connsiteY53" fmla="*/ 1945864 h 2614653"/>
                <a:gd name="connsiteX54" fmla="*/ 3653597 w 4619000"/>
                <a:gd name="connsiteY54" fmla="*/ 1940553 h 2614653"/>
                <a:gd name="connsiteX55" fmla="*/ 3729883 w 4619000"/>
                <a:gd name="connsiteY55" fmla="*/ 1877625 h 2614653"/>
                <a:gd name="connsiteX56" fmla="*/ 3885835 w 4619000"/>
                <a:gd name="connsiteY56" fmla="*/ 1733261 h 2614653"/>
                <a:gd name="connsiteX57" fmla="*/ 4145190 w 4619000"/>
                <a:gd name="connsiteY57" fmla="*/ 1410333 h 2614653"/>
                <a:gd name="connsiteX58" fmla="*/ 4242318 w 4619000"/>
                <a:gd name="connsiteY58" fmla="*/ 1232494 h 2614653"/>
                <a:gd name="connsiteX59" fmla="*/ 4242399 w 4619000"/>
                <a:gd name="connsiteY59" fmla="*/ 1232333 h 2614653"/>
                <a:gd name="connsiteX60" fmla="*/ 4242480 w 4619000"/>
                <a:gd name="connsiteY60" fmla="*/ 1232172 h 2614653"/>
                <a:gd name="connsiteX61" fmla="*/ 4315868 w 4619000"/>
                <a:gd name="connsiteY61" fmla="*/ 1044434 h 2614653"/>
                <a:gd name="connsiteX62" fmla="*/ 4366645 w 4619000"/>
                <a:gd name="connsiteY62" fmla="*/ 848408 h 2614653"/>
                <a:gd name="connsiteX63" fmla="*/ 4383383 w 4619000"/>
                <a:gd name="connsiteY63" fmla="*/ 748947 h 2614653"/>
                <a:gd name="connsiteX64" fmla="*/ 4394729 w 4619000"/>
                <a:gd name="connsiteY64" fmla="*/ 649083 h 2614653"/>
                <a:gd name="connsiteX65" fmla="*/ 4403742 w 4619000"/>
                <a:gd name="connsiteY65" fmla="*/ 442355 h 2614653"/>
                <a:gd name="connsiteX66" fmla="*/ 4403742 w 4619000"/>
                <a:gd name="connsiteY66" fmla="*/ 431974 h 2614653"/>
                <a:gd name="connsiteX67" fmla="*/ 4403823 w 4619000"/>
                <a:gd name="connsiteY67" fmla="*/ 418294 h 2614653"/>
                <a:gd name="connsiteX68" fmla="*/ 4403420 w 4619000"/>
                <a:gd name="connsiteY68" fmla="*/ 391659 h 2614653"/>
                <a:gd name="connsiteX69" fmla="*/ 4403420 w 4619000"/>
                <a:gd name="connsiteY69" fmla="*/ 391417 h 2614653"/>
                <a:gd name="connsiteX70" fmla="*/ 4403420 w 4619000"/>
                <a:gd name="connsiteY70" fmla="*/ 391176 h 2614653"/>
                <a:gd name="connsiteX71" fmla="*/ 4402776 w 4619000"/>
                <a:gd name="connsiteY71" fmla="*/ 366149 h 2614653"/>
                <a:gd name="connsiteX72" fmla="*/ 4401489 w 4619000"/>
                <a:gd name="connsiteY72" fmla="*/ 340962 h 2614653"/>
                <a:gd name="connsiteX73" fmla="*/ 4392879 w 4619000"/>
                <a:gd name="connsiteY73" fmla="*/ 242306 h 2614653"/>
                <a:gd name="connsiteX74" fmla="*/ 4355219 w 4619000"/>
                <a:gd name="connsiteY74" fmla="*/ 50233 h 2614653"/>
                <a:gd name="connsiteX75" fmla="*/ 4337863 w 4619000"/>
                <a:gd name="connsiteY75" fmla="*/ 0 h 2614653"/>
                <a:gd name="connsiteX76" fmla="*/ 4596545 w 4619000"/>
                <a:gd name="connsiteY76" fmla="*/ 0 h 2614653"/>
                <a:gd name="connsiteX77" fmla="*/ 4607077 w 4619000"/>
                <a:gd name="connsiteY77" fmla="*/ 69014 h 2614653"/>
                <a:gd name="connsiteX78" fmla="*/ 4619000 w 4619000"/>
                <a:gd name="connsiteY78" fmla="*/ 305153 h 2614653"/>
                <a:gd name="connsiteX79" fmla="*/ 2309500 w 4619000"/>
                <a:gd name="connsiteY79" fmla="*/ 2614653 h 2614653"/>
                <a:gd name="connsiteX80" fmla="*/ 0 w 4619000"/>
                <a:gd name="connsiteY80" fmla="*/ 305153 h 2614653"/>
                <a:gd name="connsiteX81" fmla="*/ 11923 w 4619000"/>
                <a:gd name="connsiteY81" fmla="*/ 69014 h 26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619000" h="2614653">
                  <a:moveTo>
                    <a:pt x="22456" y="0"/>
                  </a:moveTo>
                  <a:lnTo>
                    <a:pt x="147678" y="0"/>
                  </a:lnTo>
                  <a:lnTo>
                    <a:pt x="145973" y="79675"/>
                  </a:lnTo>
                  <a:cubicBezTo>
                    <a:pt x="145973" y="186942"/>
                    <a:pt x="154101" y="296623"/>
                    <a:pt x="170195" y="405339"/>
                  </a:cubicBezTo>
                  <a:cubicBezTo>
                    <a:pt x="181058" y="476072"/>
                    <a:pt x="194497" y="544874"/>
                    <a:pt x="210108" y="609814"/>
                  </a:cubicBezTo>
                  <a:cubicBezTo>
                    <a:pt x="227168" y="679662"/>
                    <a:pt x="246400" y="747257"/>
                    <a:pt x="267242" y="810587"/>
                  </a:cubicBezTo>
                  <a:cubicBezTo>
                    <a:pt x="288969" y="876814"/>
                    <a:pt x="313513" y="942720"/>
                    <a:pt x="340148" y="1006533"/>
                  </a:cubicBezTo>
                  <a:cubicBezTo>
                    <a:pt x="367025" y="1070587"/>
                    <a:pt x="396719" y="1134561"/>
                    <a:pt x="428344" y="1196765"/>
                  </a:cubicBezTo>
                  <a:cubicBezTo>
                    <a:pt x="491996" y="1321816"/>
                    <a:pt x="564822" y="1443246"/>
                    <a:pt x="644970" y="1557594"/>
                  </a:cubicBezTo>
                  <a:cubicBezTo>
                    <a:pt x="661628" y="1581172"/>
                    <a:pt x="683757" y="1612153"/>
                    <a:pt x="707335" y="1642893"/>
                  </a:cubicBezTo>
                  <a:lnTo>
                    <a:pt x="707496" y="1643054"/>
                  </a:lnTo>
                  <a:lnTo>
                    <a:pt x="707657" y="1643214"/>
                  </a:lnTo>
                  <a:cubicBezTo>
                    <a:pt x="716347" y="1654963"/>
                    <a:pt x="725521" y="1666792"/>
                    <a:pt x="734453" y="1678219"/>
                  </a:cubicBezTo>
                  <a:lnTo>
                    <a:pt x="740006" y="1685301"/>
                  </a:lnTo>
                  <a:cubicBezTo>
                    <a:pt x="751352" y="1700188"/>
                    <a:pt x="762940" y="1714350"/>
                    <a:pt x="772757" y="1726340"/>
                  </a:cubicBezTo>
                  <a:cubicBezTo>
                    <a:pt x="821522" y="1785889"/>
                    <a:pt x="867390" y="1838114"/>
                    <a:pt x="912937" y="1886074"/>
                  </a:cubicBezTo>
                  <a:cubicBezTo>
                    <a:pt x="1011432" y="1990525"/>
                    <a:pt x="1118217" y="2086204"/>
                    <a:pt x="1230392" y="2170617"/>
                  </a:cubicBezTo>
                  <a:cubicBezTo>
                    <a:pt x="1288492" y="2214313"/>
                    <a:pt x="1347959" y="2255111"/>
                    <a:pt x="1407025" y="2291725"/>
                  </a:cubicBezTo>
                  <a:cubicBezTo>
                    <a:pt x="1474700" y="2332765"/>
                    <a:pt x="1536341" y="2366482"/>
                    <a:pt x="1595567" y="2394808"/>
                  </a:cubicBezTo>
                  <a:lnTo>
                    <a:pt x="1595808" y="2394888"/>
                  </a:lnTo>
                  <a:lnTo>
                    <a:pt x="1596050" y="2394969"/>
                  </a:lnTo>
                  <a:cubicBezTo>
                    <a:pt x="1612868" y="2403338"/>
                    <a:pt x="1629928" y="2411063"/>
                    <a:pt x="1644493" y="2417581"/>
                  </a:cubicBezTo>
                  <a:lnTo>
                    <a:pt x="1669036" y="2428686"/>
                  </a:lnTo>
                  <a:lnTo>
                    <a:pt x="1693660" y="2439147"/>
                  </a:lnTo>
                  <a:lnTo>
                    <a:pt x="1697523" y="2440756"/>
                  </a:lnTo>
                  <a:cubicBezTo>
                    <a:pt x="1713214" y="2447275"/>
                    <a:pt x="1728102" y="2453471"/>
                    <a:pt x="1743310" y="2459104"/>
                  </a:cubicBezTo>
                  <a:cubicBezTo>
                    <a:pt x="1749507" y="2461437"/>
                    <a:pt x="1755703" y="2463771"/>
                    <a:pt x="1761899" y="2466185"/>
                  </a:cubicBezTo>
                  <a:cubicBezTo>
                    <a:pt x="1772843" y="2470450"/>
                    <a:pt x="1783224" y="2474393"/>
                    <a:pt x="1793685" y="2477934"/>
                  </a:cubicBezTo>
                  <a:lnTo>
                    <a:pt x="1794007" y="2478014"/>
                  </a:lnTo>
                  <a:lnTo>
                    <a:pt x="1794329" y="2478175"/>
                  </a:lnTo>
                  <a:cubicBezTo>
                    <a:pt x="1863131" y="2503041"/>
                    <a:pt x="1932657" y="2523641"/>
                    <a:pt x="2000977" y="2539413"/>
                  </a:cubicBezTo>
                  <a:cubicBezTo>
                    <a:pt x="2141639" y="2572326"/>
                    <a:pt x="2285761" y="2589063"/>
                    <a:pt x="2429240" y="2588983"/>
                  </a:cubicBezTo>
                  <a:cubicBezTo>
                    <a:pt x="2501824" y="2588500"/>
                    <a:pt x="2573041" y="2581580"/>
                    <a:pt x="2640394" y="2568383"/>
                  </a:cubicBezTo>
                  <a:cubicBezTo>
                    <a:pt x="2711691" y="2553656"/>
                    <a:pt x="2779608" y="2532573"/>
                    <a:pt x="2842214" y="2505535"/>
                  </a:cubicBezTo>
                  <a:lnTo>
                    <a:pt x="2842536" y="2505374"/>
                  </a:lnTo>
                  <a:lnTo>
                    <a:pt x="2842858" y="2505213"/>
                  </a:lnTo>
                  <a:cubicBezTo>
                    <a:pt x="2854124" y="2500626"/>
                    <a:pt x="2865229" y="2495476"/>
                    <a:pt x="2876977" y="2490004"/>
                  </a:cubicBezTo>
                  <a:cubicBezTo>
                    <a:pt x="2881564" y="2487912"/>
                    <a:pt x="2886151" y="2485739"/>
                    <a:pt x="2890818" y="2483647"/>
                  </a:cubicBezTo>
                  <a:cubicBezTo>
                    <a:pt x="2894761" y="2481716"/>
                    <a:pt x="2898624" y="2479785"/>
                    <a:pt x="2902486" y="2477853"/>
                  </a:cubicBezTo>
                  <a:cubicBezTo>
                    <a:pt x="2914718" y="2471738"/>
                    <a:pt x="2926306" y="2465944"/>
                    <a:pt x="2937732" y="2459667"/>
                  </a:cubicBezTo>
                  <a:lnTo>
                    <a:pt x="2938054" y="2459506"/>
                  </a:lnTo>
                  <a:lnTo>
                    <a:pt x="2938376" y="2459345"/>
                  </a:lnTo>
                  <a:cubicBezTo>
                    <a:pt x="2965817" y="2444941"/>
                    <a:pt x="2994223" y="2428364"/>
                    <a:pt x="3030515" y="2405430"/>
                  </a:cubicBezTo>
                  <a:cubicBezTo>
                    <a:pt x="3059082" y="2387566"/>
                    <a:pt x="3087005" y="2368494"/>
                    <a:pt x="3119917" y="2345640"/>
                  </a:cubicBezTo>
                  <a:cubicBezTo>
                    <a:pt x="3150174" y="2324155"/>
                    <a:pt x="3179787" y="2301945"/>
                    <a:pt x="3207630" y="2281023"/>
                  </a:cubicBezTo>
                  <a:cubicBezTo>
                    <a:pt x="3242957" y="2254387"/>
                    <a:pt x="3278605" y="2226464"/>
                    <a:pt x="3313046" y="2199506"/>
                  </a:cubicBezTo>
                  <a:cubicBezTo>
                    <a:pt x="3335658" y="2181803"/>
                    <a:pt x="3358995" y="2163456"/>
                    <a:pt x="3382170" y="2145591"/>
                  </a:cubicBezTo>
                  <a:cubicBezTo>
                    <a:pt x="3406392" y="2126842"/>
                    <a:pt x="3438339" y="2102137"/>
                    <a:pt x="3471251" y="2077433"/>
                  </a:cubicBezTo>
                  <a:cubicBezTo>
                    <a:pt x="3486782" y="2065684"/>
                    <a:pt x="3502956" y="2053935"/>
                    <a:pt x="3518568" y="2042589"/>
                  </a:cubicBezTo>
                  <a:cubicBezTo>
                    <a:pt x="3533374" y="2031806"/>
                    <a:pt x="3547456" y="2021586"/>
                    <a:pt x="3561056" y="2011366"/>
                  </a:cubicBezTo>
                  <a:lnTo>
                    <a:pt x="3561217" y="2011206"/>
                  </a:lnTo>
                  <a:lnTo>
                    <a:pt x="3561378" y="2011045"/>
                  </a:lnTo>
                  <a:cubicBezTo>
                    <a:pt x="3585599" y="1993422"/>
                    <a:pt x="3609902" y="1974592"/>
                    <a:pt x="3633399" y="1956405"/>
                  </a:cubicBezTo>
                  <a:lnTo>
                    <a:pt x="3646998" y="1945864"/>
                  </a:lnTo>
                  <a:lnTo>
                    <a:pt x="3653597" y="1940553"/>
                  </a:lnTo>
                  <a:cubicBezTo>
                    <a:pt x="3678865" y="1920113"/>
                    <a:pt x="3705018" y="1899110"/>
                    <a:pt x="3729883" y="1877625"/>
                  </a:cubicBezTo>
                  <a:cubicBezTo>
                    <a:pt x="3785247" y="1830389"/>
                    <a:pt x="3837713" y="1781785"/>
                    <a:pt x="3885835" y="1733261"/>
                  </a:cubicBezTo>
                  <a:cubicBezTo>
                    <a:pt x="3987790" y="1629937"/>
                    <a:pt x="4075101" y="1521221"/>
                    <a:pt x="4145190" y="1410333"/>
                  </a:cubicBezTo>
                  <a:cubicBezTo>
                    <a:pt x="4184541" y="1347566"/>
                    <a:pt x="4216327" y="1289467"/>
                    <a:pt x="4242318" y="1232494"/>
                  </a:cubicBezTo>
                  <a:lnTo>
                    <a:pt x="4242399" y="1232333"/>
                  </a:lnTo>
                  <a:lnTo>
                    <a:pt x="4242480" y="1232172"/>
                  </a:lnTo>
                  <a:cubicBezTo>
                    <a:pt x="4269759" y="1174233"/>
                    <a:pt x="4294463" y="1111064"/>
                    <a:pt x="4315868" y="1044434"/>
                  </a:cubicBezTo>
                  <a:cubicBezTo>
                    <a:pt x="4335584" y="983116"/>
                    <a:pt x="4352724" y="917130"/>
                    <a:pt x="4366645" y="848408"/>
                  </a:cubicBezTo>
                  <a:cubicBezTo>
                    <a:pt x="4372922" y="816784"/>
                    <a:pt x="4378555" y="783228"/>
                    <a:pt x="4383383" y="748947"/>
                  </a:cubicBezTo>
                  <a:cubicBezTo>
                    <a:pt x="4387890" y="716759"/>
                    <a:pt x="4391671" y="683122"/>
                    <a:pt x="4394729" y="649083"/>
                  </a:cubicBezTo>
                  <a:cubicBezTo>
                    <a:pt x="4400684" y="583983"/>
                    <a:pt x="4403581" y="516388"/>
                    <a:pt x="4403742" y="442355"/>
                  </a:cubicBezTo>
                  <a:lnTo>
                    <a:pt x="4403742" y="431974"/>
                  </a:lnTo>
                  <a:cubicBezTo>
                    <a:pt x="4403823" y="427387"/>
                    <a:pt x="4403823" y="422881"/>
                    <a:pt x="4403823" y="418294"/>
                  </a:cubicBezTo>
                  <a:cubicBezTo>
                    <a:pt x="4403823" y="407270"/>
                    <a:pt x="4403742" y="399062"/>
                    <a:pt x="4403420" y="391659"/>
                  </a:cubicBezTo>
                  <a:lnTo>
                    <a:pt x="4403420" y="391417"/>
                  </a:lnTo>
                  <a:lnTo>
                    <a:pt x="4403420" y="391176"/>
                  </a:lnTo>
                  <a:lnTo>
                    <a:pt x="4402776" y="366149"/>
                  </a:lnTo>
                  <a:lnTo>
                    <a:pt x="4401489" y="340962"/>
                  </a:lnTo>
                  <a:cubicBezTo>
                    <a:pt x="4400201" y="312315"/>
                    <a:pt x="4397546" y="281817"/>
                    <a:pt x="4392879" y="242306"/>
                  </a:cubicBezTo>
                  <a:cubicBezTo>
                    <a:pt x="4385033" y="178131"/>
                    <a:pt x="4372439" y="113955"/>
                    <a:pt x="4355219" y="50233"/>
                  </a:cubicBezTo>
                  <a:lnTo>
                    <a:pt x="4337863" y="0"/>
                  </a:lnTo>
                  <a:lnTo>
                    <a:pt x="4596545" y="0"/>
                  </a:lnTo>
                  <a:lnTo>
                    <a:pt x="4607077" y="69014"/>
                  </a:lnTo>
                  <a:cubicBezTo>
                    <a:pt x="4614961" y="146655"/>
                    <a:pt x="4619000" y="225432"/>
                    <a:pt x="4619000" y="305153"/>
                  </a:cubicBezTo>
                  <a:cubicBezTo>
                    <a:pt x="4619000" y="1580689"/>
                    <a:pt x="3585036" y="2614653"/>
                    <a:pt x="2309500" y="2614653"/>
                  </a:cubicBezTo>
                  <a:cubicBezTo>
                    <a:pt x="1033964" y="2614653"/>
                    <a:pt x="0" y="1580689"/>
                    <a:pt x="0" y="305153"/>
                  </a:cubicBezTo>
                  <a:cubicBezTo>
                    <a:pt x="0" y="225432"/>
                    <a:pt x="4039" y="146655"/>
                    <a:pt x="11923" y="6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352218-10DD-425E-846C-2766AF16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257008"/>
            <a:ext cx="5409237" cy="4597224"/>
            <a:chOff x="0" y="2317967"/>
            <a:chExt cx="5635126" cy="453626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A2ABA4-7C75-400B-B004-AE4520FF0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512666 w 5485018"/>
                <a:gd name="connsiteY5" fmla="*/ 4518038 h 4518038"/>
                <a:gd name="connsiteX6" fmla="*/ 4574099 w 5485018"/>
                <a:gd name="connsiteY6" fmla="*/ 4368919 h 4518038"/>
                <a:gd name="connsiteX7" fmla="*/ 4741091 w 5485018"/>
                <a:gd name="connsiteY7" fmla="*/ 3389833 h 4518038"/>
                <a:gd name="connsiteX8" fmla="*/ 4569388 w 5485018"/>
                <a:gd name="connsiteY8" fmla="*/ 2387755 h 4518038"/>
                <a:gd name="connsiteX9" fmla="*/ 4073248 w 5485018"/>
                <a:gd name="connsiteY9" fmla="*/ 1537907 h 4518038"/>
                <a:gd name="connsiteX10" fmla="*/ 3276102 w 5485018"/>
                <a:gd name="connsiteY10" fmla="*/ 955249 h 4518038"/>
                <a:gd name="connsiteX11" fmla="*/ 2119808 w 5485018"/>
                <a:gd name="connsiteY11" fmla="*/ 727992 h 4518038"/>
                <a:gd name="connsiteX12" fmla="*/ 2112990 w 5485018"/>
                <a:gd name="connsiteY12" fmla="*/ 727992 h 4518038"/>
                <a:gd name="connsiteX13" fmla="*/ 2100468 w 5485018"/>
                <a:gd name="connsiteY13" fmla="*/ 727992 h 4518038"/>
                <a:gd name="connsiteX14" fmla="*/ 2087947 w 5485018"/>
                <a:gd name="connsiteY14" fmla="*/ 727629 h 4518038"/>
                <a:gd name="connsiteX15" fmla="*/ 1989265 w 5485018"/>
                <a:gd name="connsiteY15" fmla="*/ 726055 h 4518038"/>
                <a:gd name="connsiteX16" fmla="*/ 946901 w 5485018"/>
                <a:gd name="connsiteY16" fmla="*/ 945810 h 4518038"/>
                <a:gd name="connsiteX17" fmla="*/ 218808 w 5485018"/>
                <a:gd name="connsiteY17" fmla="*/ 1519271 h 4518038"/>
                <a:gd name="connsiteX18" fmla="*/ 77177 w 5485018"/>
                <a:gd name="connsiteY18" fmla="*/ 1709761 h 4518038"/>
                <a:gd name="connsiteX19" fmla="*/ 0 w 5485018"/>
                <a:gd name="connsiteY19" fmla="*/ 1837634 h 4518038"/>
                <a:gd name="connsiteX20" fmla="*/ 0 w 5485018"/>
                <a:gd name="connsiteY20" fmla="*/ 701173 h 4518038"/>
                <a:gd name="connsiteX21" fmla="*/ 94238 w 5485018"/>
                <a:gd name="connsiteY21" fmla="*/ 618817 h 4518038"/>
                <a:gd name="connsiteX22" fmla="*/ 1989265 w 5485018"/>
                <a:gd name="connsiteY22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512666" y="4518038"/>
                  </a:lnTo>
                  <a:lnTo>
                    <a:pt x="4574099" y="4368919"/>
                  </a:lnTo>
                  <a:cubicBezTo>
                    <a:pt x="4684932" y="4060345"/>
                    <a:pt x="4741091" y="3730957"/>
                    <a:pt x="4741091" y="3389833"/>
                  </a:cubicBezTo>
                  <a:cubicBezTo>
                    <a:pt x="4741091" y="3043625"/>
                    <a:pt x="4683319" y="2706493"/>
                    <a:pt x="4569388" y="2387755"/>
                  </a:cubicBezTo>
                  <a:cubicBezTo>
                    <a:pt x="4454218" y="2065386"/>
                    <a:pt x="4287225" y="1779441"/>
                    <a:pt x="4073248" y="1537907"/>
                  </a:cubicBezTo>
                  <a:cubicBezTo>
                    <a:pt x="3850965" y="1287054"/>
                    <a:pt x="3582688" y="1091019"/>
                    <a:pt x="3276102" y="955249"/>
                  </a:cubicBezTo>
                  <a:cubicBezTo>
                    <a:pt x="2935427" y="804470"/>
                    <a:pt x="2546399" y="727992"/>
                    <a:pt x="2119808" y="727992"/>
                  </a:cubicBezTo>
                  <a:lnTo>
                    <a:pt x="2112990" y="727992"/>
                  </a:lnTo>
                  <a:lnTo>
                    <a:pt x="2100468" y="727992"/>
                  </a:lnTo>
                  <a:lnTo>
                    <a:pt x="2087947" y="727629"/>
                  </a:lnTo>
                  <a:cubicBezTo>
                    <a:pt x="2054599" y="726541"/>
                    <a:pt x="2022241" y="726055"/>
                    <a:pt x="1989265" y="726055"/>
                  </a:cubicBezTo>
                  <a:cubicBezTo>
                    <a:pt x="1603957" y="726055"/>
                    <a:pt x="1253114" y="799872"/>
                    <a:pt x="946901" y="945810"/>
                  </a:cubicBezTo>
                  <a:cubicBezTo>
                    <a:pt x="667837" y="1078435"/>
                    <a:pt x="422869" y="1271444"/>
                    <a:pt x="218808" y="1519271"/>
                  </a:cubicBezTo>
                  <a:cubicBezTo>
                    <a:pt x="168847" y="1579957"/>
                    <a:pt x="121614" y="1643495"/>
                    <a:pt x="77177" y="1709761"/>
                  </a:cubicBezTo>
                  <a:lnTo>
                    <a:pt x="0" y="1837634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ADE4509-9115-467E-836A-106D01A0E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646095 w 5485018"/>
                <a:gd name="connsiteY5" fmla="*/ 4518038 h 4518038"/>
                <a:gd name="connsiteX6" fmla="*/ 4691006 w 5485018"/>
                <a:gd name="connsiteY6" fmla="*/ 4409093 h 4518038"/>
                <a:gd name="connsiteX7" fmla="*/ 4864938 w 5485018"/>
                <a:gd name="connsiteY7" fmla="*/ 3389953 h 4518038"/>
                <a:gd name="connsiteX8" fmla="*/ 4686293 w 5485018"/>
                <a:gd name="connsiteY8" fmla="*/ 2347943 h 4518038"/>
                <a:gd name="connsiteX9" fmla="*/ 4166848 w 5485018"/>
                <a:gd name="connsiteY9" fmla="*/ 1458888 h 4518038"/>
                <a:gd name="connsiteX10" fmla="*/ 3327179 w 5485018"/>
                <a:gd name="connsiteY10" fmla="*/ 845129 h 4518038"/>
                <a:gd name="connsiteX11" fmla="*/ 2119684 w 5485018"/>
                <a:gd name="connsiteY11" fmla="*/ 607104 h 4518038"/>
                <a:gd name="connsiteX12" fmla="*/ 2113362 w 5485018"/>
                <a:gd name="connsiteY12" fmla="*/ 607104 h 4518038"/>
                <a:gd name="connsiteX13" fmla="*/ 2102700 w 5485018"/>
                <a:gd name="connsiteY13" fmla="*/ 607104 h 4518038"/>
                <a:gd name="connsiteX14" fmla="*/ 2092038 w 5485018"/>
                <a:gd name="connsiteY14" fmla="*/ 606740 h 4518038"/>
                <a:gd name="connsiteX15" fmla="*/ 1989265 w 5485018"/>
                <a:gd name="connsiteY15" fmla="*/ 605046 h 4518038"/>
                <a:gd name="connsiteX16" fmla="*/ 892105 w 5485018"/>
                <a:gd name="connsiteY16" fmla="*/ 837143 h 4518038"/>
                <a:gd name="connsiteX17" fmla="*/ 121738 w 5485018"/>
                <a:gd name="connsiteY17" fmla="*/ 1443641 h 4518038"/>
                <a:gd name="connsiteX18" fmla="*/ 0 w 5485018"/>
                <a:gd name="connsiteY18" fmla="*/ 1607393 h 4518038"/>
                <a:gd name="connsiteX19" fmla="*/ 0 w 5485018"/>
                <a:gd name="connsiteY19" fmla="*/ 701173 h 4518038"/>
                <a:gd name="connsiteX20" fmla="*/ 94238 w 5485018"/>
                <a:gd name="connsiteY20" fmla="*/ 618817 h 4518038"/>
                <a:gd name="connsiteX21" fmla="*/ 1989265 w 5485018"/>
                <a:gd name="connsiteY21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646095" y="4518038"/>
                  </a:lnTo>
                  <a:lnTo>
                    <a:pt x="4691006" y="4409093"/>
                  </a:lnTo>
                  <a:cubicBezTo>
                    <a:pt x="4806425" y="4087572"/>
                    <a:pt x="4864938" y="3744753"/>
                    <a:pt x="4864938" y="3389953"/>
                  </a:cubicBezTo>
                  <a:cubicBezTo>
                    <a:pt x="4864938" y="3030072"/>
                    <a:pt x="4804812" y="2679509"/>
                    <a:pt x="4686293" y="2347943"/>
                  </a:cubicBezTo>
                  <a:cubicBezTo>
                    <a:pt x="4565916" y="2011174"/>
                    <a:pt x="4391115" y="1712040"/>
                    <a:pt x="4166848" y="1458888"/>
                  </a:cubicBezTo>
                  <a:cubicBezTo>
                    <a:pt x="3932787" y="1194604"/>
                    <a:pt x="3650253" y="988162"/>
                    <a:pt x="3327179" y="845129"/>
                  </a:cubicBezTo>
                  <a:cubicBezTo>
                    <a:pt x="2970387" y="687212"/>
                    <a:pt x="2564126" y="607104"/>
                    <a:pt x="2119684" y="607104"/>
                  </a:cubicBezTo>
                  <a:lnTo>
                    <a:pt x="2113362" y="607104"/>
                  </a:lnTo>
                  <a:lnTo>
                    <a:pt x="2102700" y="607104"/>
                  </a:lnTo>
                  <a:lnTo>
                    <a:pt x="2092038" y="606740"/>
                  </a:lnTo>
                  <a:cubicBezTo>
                    <a:pt x="2057202" y="605532"/>
                    <a:pt x="2023605" y="605046"/>
                    <a:pt x="1989265" y="605046"/>
                  </a:cubicBezTo>
                  <a:cubicBezTo>
                    <a:pt x="1584989" y="605046"/>
                    <a:pt x="1215923" y="682977"/>
                    <a:pt x="892105" y="837143"/>
                  </a:cubicBezTo>
                  <a:cubicBezTo>
                    <a:pt x="596554" y="977755"/>
                    <a:pt x="337327" y="1181776"/>
                    <a:pt x="121738" y="1443641"/>
                  </a:cubicBezTo>
                  <a:lnTo>
                    <a:pt x="0" y="1607393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AEE038-5037-42A4-9563-BCE140CA4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61563"/>
              <a:ext cx="5474293" cy="4492666"/>
            </a:xfrm>
            <a:custGeom>
              <a:avLst/>
              <a:gdLst>
                <a:gd name="connsiteX0" fmla="*/ 2115592 w 5474293"/>
                <a:gd name="connsiteY0" fmla="*/ 41 h 4492666"/>
                <a:gd name="connsiteX1" fmla="*/ 3398462 w 5474293"/>
                <a:gd name="connsiteY1" fmla="*/ 218585 h 4492666"/>
                <a:gd name="connsiteX2" fmla="*/ 3475450 w 5474293"/>
                <a:gd name="connsiteY2" fmla="*/ 248231 h 4492666"/>
                <a:gd name="connsiteX3" fmla="*/ 3514006 w 5474293"/>
                <a:gd name="connsiteY3" fmla="*/ 262994 h 4492666"/>
                <a:gd name="connsiteX4" fmla="*/ 3551818 w 5474293"/>
                <a:gd name="connsiteY4" fmla="*/ 279573 h 4492666"/>
                <a:gd name="connsiteX5" fmla="*/ 3627317 w 5474293"/>
                <a:gd name="connsiteY5" fmla="*/ 313213 h 4492666"/>
                <a:gd name="connsiteX6" fmla="*/ 3665128 w 5474293"/>
                <a:gd name="connsiteY6" fmla="*/ 330033 h 4492666"/>
                <a:gd name="connsiteX7" fmla="*/ 3702071 w 5474293"/>
                <a:gd name="connsiteY7" fmla="*/ 348669 h 4492666"/>
                <a:gd name="connsiteX8" fmla="*/ 3775959 w 5474293"/>
                <a:gd name="connsiteY8" fmla="*/ 386060 h 4492666"/>
                <a:gd name="connsiteX9" fmla="*/ 3812905 w 5474293"/>
                <a:gd name="connsiteY9" fmla="*/ 404817 h 4492666"/>
                <a:gd name="connsiteX10" fmla="*/ 3848855 w 5474293"/>
                <a:gd name="connsiteY10" fmla="*/ 425267 h 4492666"/>
                <a:gd name="connsiteX11" fmla="*/ 3920762 w 5474293"/>
                <a:gd name="connsiteY11" fmla="*/ 466653 h 4492666"/>
                <a:gd name="connsiteX12" fmla="*/ 3956712 w 5474293"/>
                <a:gd name="connsiteY12" fmla="*/ 487466 h 4492666"/>
                <a:gd name="connsiteX13" fmla="*/ 3991550 w 5474293"/>
                <a:gd name="connsiteY13" fmla="*/ 509852 h 4492666"/>
                <a:gd name="connsiteX14" fmla="*/ 4511739 w 5474293"/>
                <a:gd name="connsiteY14" fmla="*/ 921042 h 4492666"/>
                <a:gd name="connsiteX15" fmla="*/ 4933990 w 5474293"/>
                <a:gd name="connsiteY15" fmla="*/ 1431579 h 4492666"/>
                <a:gd name="connsiteX16" fmla="*/ 5244418 w 5474293"/>
                <a:gd name="connsiteY16" fmla="*/ 2014241 h 4492666"/>
                <a:gd name="connsiteX17" fmla="*/ 5433601 w 5474293"/>
                <a:gd name="connsiteY17" fmla="*/ 2643851 h 4492666"/>
                <a:gd name="connsiteX18" fmla="*/ 5469182 w 5474293"/>
                <a:gd name="connsiteY18" fmla="*/ 2969730 h 4492666"/>
                <a:gd name="connsiteX19" fmla="*/ 5472280 w 5474293"/>
                <a:gd name="connsiteY19" fmla="*/ 3051530 h 4492666"/>
                <a:gd name="connsiteX20" fmla="*/ 5473893 w 5474293"/>
                <a:gd name="connsiteY20" fmla="*/ 3133213 h 4492666"/>
                <a:gd name="connsiteX21" fmla="*/ 5473396 w 5474293"/>
                <a:gd name="connsiteY21" fmla="*/ 3214894 h 4492666"/>
                <a:gd name="connsiteX22" fmla="*/ 5471413 w 5474293"/>
                <a:gd name="connsiteY22" fmla="*/ 3296455 h 4492666"/>
                <a:gd name="connsiteX23" fmla="*/ 5370003 w 5474293"/>
                <a:gd name="connsiteY23" fmla="*/ 3937439 h 4492666"/>
                <a:gd name="connsiteX24" fmla="*/ 5330578 w 5474293"/>
                <a:gd name="connsiteY24" fmla="*/ 4093542 h 4492666"/>
                <a:gd name="connsiteX25" fmla="*/ 5309380 w 5474293"/>
                <a:gd name="connsiteY25" fmla="*/ 4170988 h 4492666"/>
                <a:gd name="connsiteX26" fmla="*/ 5289173 w 5474293"/>
                <a:gd name="connsiteY26" fmla="*/ 4248555 h 4492666"/>
                <a:gd name="connsiteX27" fmla="*/ 5266983 w 5474293"/>
                <a:gd name="connsiteY27" fmla="*/ 4325639 h 4492666"/>
                <a:gd name="connsiteX28" fmla="*/ 5245039 w 5474293"/>
                <a:gd name="connsiteY28" fmla="*/ 4402599 h 4492666"/>
                <a:gd name="connsiteX29" fmla="*/ 5216062 w 5474293"/>
                <a:gd name="connsiteY29" fmla="*/ 4492666 h 4492666"/>
                <a:gd name="connsiteX30" fmla="*/ 4901582 w 5474293"/>
                <a:gd name="connsiteY30" fmla="*/ 4492666 h 4492666"/>
                <a:gd name="connsiteX31" fmla="*/ 4912791 w 5474293"/>
                <a:gd name="connsiteY31" fmla="*/ 4462983 h 4492666"/>
                <a:gd name="connsiteX32" fmla="*/ 4934983 w 5474293"/>
                <a:gd name="connsiteY32" fmla="*/ 4393040 h 4492666"/>
                <a:gd name="connsiteX33" fmla="*/ 4956181 w 5474293"/>
                <a:gd name="connsiteY33" fmla="*/ 4322734 h 4492666"/>
                <a:gd name="connsiteX34" fmla="*/ 4990895 w 5474293"/>
                <a:gd name="connsiteY34" fmla="*/ 4180064 h 4492666"/>
                <a:gd name="connsiteX35" fmla="*/ 5014697 w 5474293"/>
                <a:gd name="connsiteY35" fmla="*/ 4035216 h 4492666"/>
                <a:gd name="connsiteX36" fmla="*/ 5026474 w 5474293"/>
                <a:gd name="connsiteY36" fmla="*/ 3888915 h 4492666"/>
                <a:gd name="connsiteX37" fmla="*/ 4998580 w 5474293"/>
                <a:gd name="connsiteY37" fmla="*/ 3307225 h 4492666"/>
                <a:gd name="connsiteX38" fmla="*/ 4990770 w 5474293"/>
                <a:gd name="connsiteY38" fmla="*/ 3235586 h 4492666"/>
                <a:gd name="connsiteX39" fmla="*/ 4982093 w 5474293"/>
                <a:gd name="connsiteY39" fmla="*/ 3164190 h 4492666"/>
                <a:gd name="connsiteX40" fmla="*/ 4971556 w 5474293"/>
                <a:gd name="connsiteY40" fmla="*/ 3093158 h 4492666"/>
                <a:gd name="connsiteX41" fmla="*/ 4960024 w 5474293"/>
                <a:gd name="connsiteY41" fmla="*/ 3022368 h 4492666"/>
                <a:gd name="connsiteX42" fmla="*/ 4946883 w 5474293"/>
                <a:gd name="connsiteY42" fmla="*/ 2951941 h 4492666"/>
                <a:gd name="connsiteX43" fmla="*/ 4940685 w 5474293"/>
                <a:gd name="connsiteY43" fmla="*/ 2916728 h 4492666"/>
                <a:gd name="connsiteX44" fmla="*/ 4933123 w 5474293"/>
                <a:gd name="connsiteY44" fmla="*/ 2881754 h 4492666"/>
                <a:gd name="connsiteX45" fmla="*/ 4918494 w 5474293"/>
                <a:gd name="connsiteY45" fmla="*/ 2811812 h 4492666"/>
                <a:gd name="connsiteX46" fmla="*/ 4911553 w 5474293"/>
                <a:gd name="connsiteY46" fmla="*/ 2776841 h 4492666"/>
                <a:gd name="connsiteX47" fmla="*/ 4903494 w 5474293"/>
                <a:gd name="connsiteY47" fmla="*/ 2742111 h 4492666"/>
                <a:gd name="connsiteX48" fmla="*/ 4755594 w 5474293"/>
                <a:gd name="connsiteY48" fmla="*/ 2192244 h 4492666"/>
                <a:gd name="connsiteX49" fmla="*/ 4523888 w 5474293"/>
                <a:gd name="connsiteY49" fmla="*/ 1671057 h 4492666"/>
                <a:gd name="connsiteX50" fmla="*/ 4489176 w 5474293"/>
                <a:gd name="connsiteY50" fmla="*/ 1608376 h 4492666"/>
                <a:gd name="connsiteX51" fmla="*/ 4451613 w 5474293"/>
                <a:gd name="connsiteY51" fmla="*/ 1547507 h 4492666"/>
                <a:gd name="connsiteX52" fmla="*/ 4414049 w 5474293"/>
                <a:gd name="connsiteY52" fmla="*/ 1486398 h 4492666"/>
                <a:gd name="connsiteX53" fmla="*/ 4373758 w 5474293"/>
                <a:gd name="connsiteY53" fmla="*/ 1427104 h 4492666"/>
                <a:gd name="connsiteX54" fmla="*/ 4332971 w 5474293"/>
                <a:gd name="connsiteY54" fmla="*/ 1367930 h 4492666"/>
                <a:gd name="connsiteX55" fmla="*/ 4289828 w 5474293"/>
                <a:gd name="connsiteY55" fmla="*/ 1310450 h 4492666"/>
                <a:gd name="connsiteX56" fmla="*/ 4268258 w 5474293"/>
                <a:gd name="connsiteY56" fmla="*/ 1281651 h 4492666"/>
                <a:gd name="connsiteX57" fmla="*/ 4257471 w 5474293"/>
                <a:gd name="connsiteY57" fmla="*/ 1267250 h 4492666"/>
                <a:gd name="connsiteX58" fmla="*/ 4245941 w 5474293"/>
                <a:gd name="connsiteY58" fmla="*/ 1253455 h 4492666"/>
                <a:gd name="connsiteX59" fmla="*/ 4199824 w 5474293"/>
                <a:gd name="connsiteY59" fmla="*/ 1198154 h 4492666"/>
                <a:gd name="connsiteX60" fmla="*/ 3782406 w 5474293"/>
                <a:gd name="connsiteY60" fmla="*/ 797372 h 4492666"/>
                <a:gd name="connsiteX61" fmla="*/ 3540661 w 5474293"/>
                <a:gd name="connsiteY61" fmla="*/ 632194 h 4492666"/>
                <a:gd name="connsiteX62" fmla="*/ 3279449 w 5474293"/>
                <a:gd name="connsiteY62" fmla="*/ 495211 h 4492666"/>
                <a:gd name="connsiteX63" fmla="*/ 2712893 w 5474293"/>
                <a:gd name="connsiteY63" fmla="*/ 311278 h 4492666"/>
                <a:gd name="connsiteX64" fmla="*/ 2639377 w 5474293"/>
                <a:gd name="connsiteY64" fmla="*/ 295787 h 4492666"/>
                <a:gd name="connsiteX65" fmla="*/ 2564993 w 5474293"/>
                <a:gd name="connsiteY65" fmla="*/ 284291 h 4492666"/>
                <a:gd name="connsiteX66" fmla="*/ 2415482 w 5474293"/>
                <a:gd name="connsiteY66" fmla="*/ 264446 h 4492666"/>
                <a:gd name="connsiteX67" fmla="*/ 2340231 w 5474293"/>
                <a:gd name="connsiteY67" fmla="*/ 257428 h 4492666"/>
                <a:gd name="connsiteX68" fmla="*/ 2264732 w 5474293"/>
                <a:gd name="connsiteY68" fmla="*/ 251982 h 4492666"/>
                <a:gd name="connsiteX69" fmla="*/ 2112989 w 5474293"/>
                <a:gd name="connsiteY69" fmla="*/ 245811 h 4492666"/>
                <a:gd name="connsiteX70" fmla="*/ 1515068 w 5474293"/>
                <a:gd name="connsiteY70" fmla="*/ 306677 h 4492666"/>
                <a:gd name="connsiteX71" fmla="*/ 963016 w 5474293"/>
                <a:gd name="connsiteY71" fmla="*/ 513967 h 4492666"/>
                <a:gd name="connsiteX72" fmla="*/ 485101 w 5474293"/>
                <a:gd name="connsiteY72" fmla="*/ 835489 h 4492666"/>
                <a:gd name="connsiteX73" fmla="*/ 377616 w 5474293"/>
                <a:gd name="connsiteY73" fmla="*/ 929391 h 4492666"/>
                <a:gd name="connsiteX74" fmla="*/ 350963 w 5474293"/>
                <a:gd name="connsiteY74" fmla="*/ 952869 h 4492666"/>
                <a:gd name="connsiteX75" fmla="*/ 325177 w 5474293"/>
                <a:gd name="connsiteY75" fmla="*/ 977433 h 4492666"/>
                <a:gd name="connsiteX76" fmla="*/ 273108 w 5474293"/>
                <a:gd name="connsiteY76" fmla="*/ 1026079 h 4492666"/>
                <a:gd name="connsiteX77" fmla="*/ 246950 w 5474293"/>
                <a:gd name="connsiteY77" fmla="*/ 1050280 h 4492666"/>
                <a:gd name="connsiteX78" fmla="*/ 221907 w 5474293"/>
                <a:gd name="connsiteY78" fmla="*/ 1075572 h 4492666"/>
                <a:gd name="connsiteX79" fmla="*/ 171698 w 5474293"/>
                <a:gd name="connsiteY79" fmla="*/ 1126154 h 4492666"/>
                <a:gd name="connsiteX80" fmla="*/ 123596 w 5474293"/>
                <a:gd name="connsiteY80" fmla="*/ 1178793 h 4492666"/>
                <a:gd name="connsiteX81" fmla="*/ 76734 w 5474293"/>
                <a:gd name="connsiteY81" fmla="*/ 1232642 h 4492666"/>
                <a:gd name="connsiteX82" fmla="*/ 0 w 5474293"/>
                <a:gd name="connsiteY82" fmla="*/ 1334855 h 4492666"/>
                <a:gd name="connsiteX83" fmla="*/ 0 w 5474293"/>
                <a:gd name="connsiteY83" fmla="*/ 663435 h 4492666"/>
                <a:gd name="connsiteX84" fmla="*/ 16483 w 5474293"/>
                <a:gd name="connsiteY84" fmla="*/ 648530 h 4492666"/>
                <a:gd name="connsiteX85" fmla="*/ 48220 w 5474293"/>
                <a:gd name="connsiteY85" fmla="*/ 620940 h 4492666"/>
                <a:gd name="connsiteX86" fmla="*/ 81570 w 5474293"/>
                <a:gd name="connsiteY86" fmla="*/ 595043 h 4492666"/>
                <a:gd name="connsiteX87" fmla="*/ 217693 w 5474293"/>
                <a:gd name="connsiteY87" fmla="*/ 495573 h 4492666"/>
                <a:gd name="connsiteX88" fmla="*/ 817844 w 5474293"/>
                <a:gd name="connsiteY88" fmla="*/ 193898 h 4492666"/>
                <a:gd name="connsiteX89" fmla="*/ 1463494 w 5474293"/>
                <a:gd name="connsiteY89" fmla="*/ 41427 h 4492666"/>
                <a:gd name="connsiteX90" fmla="*/ 2115592 w 5474293"/>
                <a:gd name="connsiteY90" fmla="*/ 41 h 44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474293" h="4492666">
                  <a:moveTo>
                    <a:pt x="2115592" y="41"/>
                  </a:moveTo>
                  <a:cubicBezTo>
                    <a:pt x="2546769" y="1129"/>
                    <a:pt x="2985634" y="65627"/>
                    <a:pt x="3398462" y="218585"/>
                  </a:cubicBezTo>
                  <a:lnTo>
                    <a:pt x="3475450" y="248231"/>
                  </a:lnTo>
                  <a:lnTo>
                    <a:pt x="3514006" y="262994"/>
                  </a:lnTo>
                  <a:cubicBezTo>
                    <a:pt x="3526651" y="268318"/>
                    <a:pt x="3539171" y="274006"/>
                    <a:pt x="3551818" y="279573"/>
                  </a:cubicBezTo>
                  <a:lnTo>
                    <a:pt x="3627317" y="313213"/>
                  </a:lnTo>
                  <a:lnTo>
                    <a:pt x="3665128" y="330033"/>
                  </a:lnTo>
                  <a:cubicBezTo>
                    <a:pt x="3677650" y="335841"/>
                    <a:pt x="3689676" y="342377"/>
                    <a:pt x="3702071" y="348669"/>
                  </a:cubicBezTo>
                  <a:lnTo>
                    <a:pt x="3775959" y="386060"/>
                  </a:lnTo>
                  <a:lnTo>
                    <a:pt x="3812905" y="404817"/>
                  </a:lnTo>
                  <a:cubicBezTo>
                    <a:pt x="3825054" y="411352"/>
                    <a:pt x="3836832" y="418491"/>
                    <a:pt x="3848855" y="425267"/>
                  </a:cubicBezTo>
                  <a:lnTo>
                    <a:pt x="3920762" y="466653"/>
                  </a:lnTo>
                  <a:lnTo>
                    <a:pt x="3956712" y="487466"/>
                  </a:lnTo>
                  <a:lnTo>
                    <a:pt x="3991550" y="509852"/>
                  </a:lnTo>
                  <a:cubicBezTo>
                    <a:pt x="4178500" y="628078"/>
                    <a:pt x="4353674" y="766030"/>
                    <a:pt x="4511739" y="921042"/>
                  </a:cubicBezTo>
                  <a:cubicBezTo>
                    <a:pt x="4669309" y="1076539"/>
                    <a:pt x="4811754" y="1247647"/>
                    <a:pt x="4933990" y="1431579"/>
                  </a:cubicBezTo>
                  <a:cubicBezTo>
                    <a:pt x="5056724" y="1615272"/>
                    <a:pt x="5159993" y="1811186"/>
                    <a:pt x="5244418" y="2014241"/>
                  </a:cubicBezTo>
                  <a:cubicBezTo>
                    <a:pt x="5327481" y="2217657"/>
                    <a:pt x="5396409" y="2427728"/>
                    <a:pt x="5433601" y="2643851"/>
                  </a:cubicBezTo>
                  <a:cubicBezTo>
                    <a:pt x="5452446" y="2751792"/>
                    <a:pt x="5463480" y="2860819"/>
                    <a:pt x="5469182" y="2969730"/>
                  </a:cubicBezTo>
                  <a:cubicBezTo>
                    <a:pt x="5471413" y="2996957"/>
                    <a:pt x="5471785" y="3024183"/>
                    <a:pt x="5472280" y="3051530"/>
                  </a:cubicBezTo>
                  <a:lnTo>
                    <a:pt x="5473893" y="3133213"/>
                  </a:lnTo>
                  <a:cubicBezTo>
                    <a:pt x="5474883" y="3160441"/>
                    <a:pt x="5473770" y="3187667"/>
                    <a:pt x="5473396" y="3214894"/>
                  </a:cubicBezTo>
                  <a:lnTo>
                    <a:pt x="5471413" y="3296455"/>
                  </a:lnTo>
                  <a:cubicBezTo>
                    <a:pt x="5463726" y="3513909"/>
                    <a:pt x="5421452" y="3728700"/>
                    <a:pt x="5370003" y="3937439"/>
                  </a:cubicBezTo>
                  <a:cubicBezTo>
                    <a:pt x="5356367" y="3989595"/>
                    <a:pt x="5343100" y="4041629"/>
                    <a:pt x="5330578" y="4093542"/>
                  </a:cubicBezTo>
                  <a:lnTo>
                    <a:pt x="5309380" y="4170988"/>
                  </a:lnTo>
                  <a:lnTo>
                    <a:pt x="5289173" y="4248555"/>
                  </a:lnTo>
                  <a:lnTo>
                    <a:pt x="5266983" y="4325639"/>
                  </a:lnTo>
                  <a:cubicBezTo>
                    <a:pt x="5259667" y="4351292"/>
                    <a:pt x="5253096" y="4377187"/>
                    <a:pt x="5245039" y="4402599"/>
                  </a:cubicBezTo>
                  <a:lnTo>
                    <a:pt x="5216062" y="4492666"/>
                  </a:lnTo>
                  <a:lnTo>
                    <a:pt x="4901582" y="4492666"/>
                  </a:lnTo>
                  <a:lnTo>
                    <a:pt x="4912791" y="4462983"/>
                  </a:lnTo>
                  <a:cubicBezTo>
                    <a:pt x="4921718" y="4440114"/>
                    <a:pt x="4927669" y="4416273"/>
                    <a:pt x="4934983" y="4393040"/>
                  </a:cubicBezTo>
                  <a:lnTo>
                    <a:pt x="4956181" y="4322734"/>
                  </a:lnTo>
                  <a:cubicBezTo>
                    <a:pt x="4968704" y="4275420"/>
                    <a:pt x="4979862" y="4227742"/>
                    <a:pt x="4990895" y="4180064"/>
                  </a:cubicBezTo>
                  <a:cubicBezTo>
                    <a:pt x="5000067" y="4131903"/>
                    <a:pt x="5007506" y="4083498"/>
                    <a:pt x="5014697" y="4035216"/>
                  </a:cubicBezTo>
                  <a:cubicBezTo>
                    <a:pt x="5019284" y="3986327"/>
                    <a:pt x="5023871" y="3937683"/>
                    <a:pt x="5026474" y="3888915"/>
                  </a:cubicBezTo>
                  <a:cubicBezTo>
                    <a:pt x="5034534" y="3693002"/>
                    <a:pt x="5016310" y="3498298"/>
                    <a:pt x="4998580" y="3307225"/>
                  </a:cubicBezTo>
                  <a:lnTo>
                    <a:pt x="4990770" y="3235586"/>
                  </a:lnTo>
                  <a:cubicBezTo>
                    <a:pt x="4988167" y="3211748"/>
                    <a:pt x="4986182" y="3187910"/>
                    <a:pt x="4982093" y="3164190"/>
                  </a:cubicBezTo>
                  <a:lnTo>
                    <a:pt x="4971556" y="3093158"/>
                  </a:lnTo>
                  <a:cubicBezTo>
                    <a:pt x="4968084" y="3069442"/>
                    <a:pt x="4964735" y="3045844"/>
                    <a:pt x="4960024" y="3022368"/>
                  </a:cubicBezTo>
                  <a:lnTo>
                    <a:pt x="4946883" y="2951941"/>
                  </a:lnTo>
                  <a:lnTo>
                    <a:pt x="4940685" y="2916728"/>
                  </a:lnTo>
                  <a:cubicBezTo>
                    <a:pt x="4938454" y="2904988"/>
                    <a:pt x="4935603" y="2893372"/>
                    <a:pt x="4933123" y="2881754"/>
                  </a:cubicBezTo>
                  <a:cubicBezTo>
                    <a:pt x="4927915" y="2858522"/>
                    <a:pt x="4923205" y="2835167"/>
                    <a:pt x="4918494" y="2811812"/>
                  </a:cubicBezTo>
                  <a:lnTo>
                    <a:pt x="4911553" y="2776841"/>
                  </a:lnTo>
                  <a:lnTo>
                    <a:pt x="4903494" y="2742111"/>
                  </a:lnTo>
                  <a:cubicBezTo>
                    <a:pt x="4862335" y="2556724"/>
                    <a:pt x="4819069" y="2371579"/>
                    <a:pt x="4755594" y="2192244"/>
                  </a:cubicBezTo>
                  <a:cubicBezTo>
                    <a:pt x="4693607" y="2012547"/>
                    <a:pt x="4616123" y="1837930"/>
                    <a:pt x="4523888" y="1671057"/>
                  </a:cubicBezTo>
                  <a:lnTo>
                    <a:pt x="4489176" y="1608376"/>
                  </a:lnTo>
                  <a:lnTo>
                    <a:pt x="4451613" y="1547507"/>
                  </a:lnTo>
                  <a:cubicBezTo>
                    <a:pt x="4439092" y="1527178"/>
                    <a:pt x="4427065" y="1506485"/>
                    <a:pt x="4414049" y="1486398"/>
                  </a:cubicBezTo>
                  <a:lnTo>
                    <a:pt x="4373758" y="1427104"/>
                  </a:lnTo>
                  <a:cubicBezTo>
                    <a:pt x="4360121" y="1407499"/>
                    <a:pt x="4347475" y="1387050"/>
                    <a:pt x="4332971" y="1367930"/>
                  </a:cubicBezTo>
                  <a:lnTo>
                    <a:pt x="4289828" y="1310450"/>
                  </a:lnTo>
                  <a:lnTo>
                    <a:pt x="4268258" y="1281651"/>
                  </a:lnTo>
                  <a:lnTo>
                    <a:pt x="4257471" y="1267250"/>
                  </a:lnTo>
                  <a:lnTo>
                    <a:pt x="4245941" y="1253455"/>
                  </a:lnTo>
                  <a:lnTo>
                    <a:pt x="4199824" y="1198154"/>
                  </a:lnTo>
                  <a:cubicBezTo>
                    <a:pt x="4076223" y="1051127"/>
                    <a:pt x="3936878" y="915598"/>
                    <a:pt x="3782406" y="797372"/>
                  </a:cubicBezTo>
                  <a:cubicBezTo>
                    <a:pt x="3705172" y="738198"/>
                    <a:pt x="3624465" y="683017"/>
                    <a:pt x="3540661" y="632194"/>
                  </a:cubicBezTo>
                  <a:cubicBezTo>
                    <a:pt x="3456483" y="582217"/>
                    <a:pt x="3369578" y="535749"/>
                    <a:pt x="3279449" y="495211"/>
                  </a:cubicBezTo>
                  <a:cubicBezTo>
                    <a:pt x="3099688" y="413287"/>
                    <a:pt x="2908894" y="352421"/>
                    <a:pt x="2712893" y="311278"/>
                  </a:cubicBezTo>
                  <a:lnTo>
                    <a:pt x="2639377" y="295787"/>
                  </a:lnTo>
                  <a:cubicBezTo>
                    <a:pt x="2614706" y="291552"/>
                    <a:pt x="2589789" y="288163"/>
                    <a:pt x="2564993" y="284291"/>
                  </a:cubicBezTo>
                  <a:cubicBezTo>
                    <a:pt x="2515280" y="277031"/>
                    <a:pt x="2465817" y="268198"/>
                    <a:pt x="2415482" y="264446"/>
                  </a:cubicBezTo>
                  <a:lnTo>
                    <a:pt x="2340231" y="257428"/>
                  </a:lnTo>
                  <a:cubicBezTo>
                    <a:pt x="2315188" y="255129"/>
                    <a:pt x="2290147" y="252466"/>
                    <a:pt x="2264732" y="251982"/>
                  </a:cubicBezTo>
                  <a:lnTo>
                    <a:pt x="2112989" y="245811"/>
                  </a:lnTo>
                  <a:cubicBezTo>
                    <a:pt x="1910292" y="242179"/>
                    <a:pt x="1709334" y="261422"/>
                    <a:pt x="1515068" y="306677"/>
                  </a:cubicBezTo>
                  <a:cubicBezTo>
                    <a:pt x="1320802" y="351572"/>
                    <a:pt x="1135214" y="423574"/>
                    <a:pt x="963016" y="513967"/>
                  </a:cubicBezTo>
                  <a:cubicBezTo>
                    <a:pt x="790695" y="604482"/>
                    <a:pt x="631639" y="713754"/>
                    <a:pt x="485101" y="835489"/>
                  </a:cubicBezTo>
                  <a:cubicBezTo>
                    <a:pt x="447290" y="864410"/>
                    <a:pt x="413445" y="898292"/>
                    <a:pt x="377616" y="929391"/>
                  </a:cubicBezTo>
                  <a:lnTo>
                    <a:pt x="350963" y="952869"/>
                  </a:lnTo>
                  <a:cubicBezTo>
                    <a:pt x="342160" y="960855"/>
                    <a:pt x="333854" y="969326"/>
                    <a:pt x="325177" y="977433"/>
                  </a:cubicBezTo>
                  <a:cubicBezTo>
                    <a:pt x="307943" y="993770"/>
                    <a:pt x="290712" y="1010106"/>
                    <a:pt x="273108" y="1026079"/>
                  </a:cubicBezTo>
                  <a:cubicBezTo>
                    <a:pt x="264431" y="1034187"/>
                    <a:pt x="255379" y="1041931"/>
                    <a:pt x="246950" y="1050280"/>
                  </a:cubicBezTo>
                  <a:lnTo>
                    <a:pt x="221907" y="1075572"/>
                  </a:lnTo>
                  <a:lnTo>
                    <a:pt x="171698" y="1126154"/>
                  </a:lnTo>
                  <a:cubicBezTo>
                    <a:pt x="154467" y="1142611"/>
                    <a:pt x="139340" y="1161005"/>
                    <a:pt x="123596" y="1178793"/>
                  </a:cubicBezTo>
                  <a:lnTo>
                    <a:pt x="76734" y="1232642"/>
                  </a:lnTo>
                  <a:lnTo>
                    <a:pt x="0" y="1334855"/>
                  </a:lnTo>
                  <a:lnTo>
                    <a:pt x="0" y="663435"/>
                  </a:lnTo>
                  <a:lnTo>
                    <a:pt x="16483" y="648530"/>
                  </a:lnTo>
                  <a:cubicBezTo>
                    <a:pt x="27021" y="639332"/>
                    <a:pt x="37312" y="629893"/>
                    <a:pt x="48220" y="620940"/>
                  </a:cubicBezTo>
                  <a:lnTo>
                    <a:pt x="81570" y="595043"/>
                  </a:lnTo>
                  <a:cubicBezTo>
                    <a:pt x="126324" y="560920"/>
                    <a:pt x="170334" y="526189"/>
                    <a:pt x="217693" y="495573"/>
                  </a:cubicBezTo>
                  <a:cubicBezTo>
                    <a:pt x="403528" y="368636"/>
                    <a:pt x="607091" y="267955"/>
                    <a:pt x="817844" y="193898"/>
                  </a:cubicBezTo>
                  <a:cubicBezTo>
                    <a:pt x="1028722" y="119356"/>
                    <a:pt x="1246293" y="71921"/>
                    <a:pt x="1463494" y="41427"/>
                  </a:cubicBezTo>
                  <a:cubicBezTo>
                    <a:pt x="1681315" y="11537"/>
                    <a:pt x="1899630" y="-805"/>
                    <a:pt x="2115592" y="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432E34-6BBC-4765-8C67-2A6E9F418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480043 w 5455589"/>
                <a:gd name="connsiteY5" fmla="*/ 4526023 h 4526023"/>
                <a:gd name="connsiteX6" fmla="*/ 4544716 w 5455589"/>
                <a:gd name="connsiteY6" fmla="*/ 4369040 h 4526023"/>
                <a:gd name="connsiteX7" fmla="*/ 4711707 w 5455589"/>
                <a:gd name="connsiteY7" fmla="*/ 3389953 h 4526023"/>
                <a:gd name="connsiteX8" fmla="*/ 4540005 w 5455589"/>
                <a:gd name="connsiteY8" fmla="*/ 2387756 h 4526023"/>
                <a:gd name="connsiteX9" fmla="*/ 4043865 w 5455589"/>
                <a:gd name="connsiteY9" fmla="*/ 1537907 h 4526023"/>
                <a:gd name="connsiteX10" fmla="*/ 3246721 w 5455589"/>
                <a:gd name="connsiteY10" fmla="*/ 955249 h 4526023"/>
                <a:gd name="connsiteX11" fmla="*/ 2090425 w 5455589"/>
                <a:gd name="connsiteY11" fmla="*/ 727992 h 4526023"/>
                <a:gd name="connsiteX12" fmla="*/ 2083606 w 5455589"/>
                <a:gd name="connsiteY12" fmla="*/ 727992 h 4526023"/>
                <a:gd name="connsiteX13" fmla="*/ 2071085 w 5455589"/>
                <a:gd name="connsiteY13" fmla="*/ 727992 h 4526023"/>
                <a:gd name="connsiteX14" fmla="*/ 2058564 w 5455589"/>
                <a:gd name="connsiteY14" fmla="*/ 727630 h 4526023"/>
                <a:gd name="connsiteX15" fmla="*/ 1959882 w 5455589"/>
                <a:gd name="connsiteY15" fmla="*/ 726055 h 4526023"/>
                <a:gd name="connsiteX16" fmla="*/ 917394 w 5455589"/>
                <a:gd name="connsiteY16" fmla="*/ 945930 h 4526023"/>
                <a:gd name="connsiteX17" fmla="*/ 189425 w 5455589"/>
                <a:gd name="connsiteY17" fmla="*/ 1519394 h 4526023"/>
                <a:gd name="connsiteX18" fmla="*/ 47794 w 5455589"/>
                <a:gd name="connsiteY18" fmla="*/ 1709883 h 4526023"/>
                <a:gd name="connsiteX19" fmla="*/ 0 w 5455589"/>
                <a:gd name="connsiteY19" fmla="*/ 1789072 h 4526023"/>
                <a:gd name="connsiteX20" fmla="*/ 0 w 5455589"/>
                <a:gd name="connsiteY20" fmla="*/ 675495 h 4526023"/>
                <a:gd name="connsiteX21" fmla="*/ 64855 w 5455589"/>
                <a:gd name="connsiteY21" fmla="*/ 618817 h 4526023"/>
                <a:gd name="connsiteX22" fmla="*/ 1959882 w 5455589"/>
                <a:gd name="connsiteY22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480043" y="4526023"/>
                  </a:lnTo>
                  <a:lnTo>
                    <a:pt x="4544716" y="4369040"/>
                  </a:lnTo>
                  <a:cubicBezTo>
                    <a:pt x="4655547" y="4060465"/>
                    <a:pt x="4711707" y="3731077"/>
                    <a:pt x="4711707" y="3389953"/>
                  </a:cubicBezTo>
                  <a:cubicBezTo>
                    <a:pt x="4711707" y="3043625"/>
                    <a:pt x="4653936" y="2706493"/>
                    <a:pt x="4540005" y="2387756"/>
                  </a:cubicBezTo>
                  <a:cubicBezTo>
                    <a:pt x="4424835" y="2065386"/>
                    <a:pt x="4257842" y="1779441"/>
                    <a:pt x="4043865" y="1537907"/>
                  </a:cubicBezTo>
                  <a:cubicBezTo>
                    <a:pt x="3821582" y="1287054"/>
                    <a:pt x="3553305" y="1091020"/>
                    <a:pt x="3246721" y="955249"/>
                  </a:cubicBezTo>
                  <a:cubicBezTo>
                    <a:pt x="2906044" y="804470"/>
                    <a:pt x="2517016" y="727992"/>
                    <a:pt x="2090425" y="727992"/>
                  </a:cubicBezTo>
                  <a:lnTo>
                    <a:pt x="2083606" y="727992"/>
                  </a:lnTo>
                  <a:lnTo>
                    <a:pt x="2071085" y="727992"/>
                  </a:lnTo>
                  <a:lnTo>
                    <a:pt x="2058564" y="727630"/>
                  </a:lnTo>
                  <a:cubicBezTo>
                    <a:pt x="2025216" y="726541"/>
                    <a:pt x="1992858" y="726055"/>
                    <a:pt x="1959882" y="726055"/>
                  </a:cubicBezTo>
                  <a:cubicBezTo>
                    <a:pt x="1574698" y="726055"/>
                    <a:pt x="1223854" y="799992"/>
                    <a:pt x="917394" y="945930"/>
                  </a:cubicBezTo>
                  <a:cubicBezTo>
                    <a:pt x="638454" y="1078555"/>
                    <a:pt x="393486" y="1271566"/>
                    <a:pt x="189425" y="1519394"/>
                  </a:cubicBezTo>
                  <a:cubicBezTo>
                    <a:pt x="139464" y="1580080"/>
                    <a:pt x="92231" y="1643617"/>
                    <a:pt x="47794" y="1709883"/>
                  </a:cubicBezTo>
                  <a:lnTo>
                    <a:pt x="0" y="1789072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D4367F-6965-4855-B998-98587267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613420 w 5455589"/>
                <a:gd name="connsiteY5" fmla="*/ 4526023 h 4526023"/>
                <a:gd name="connsiteX6" fmla="*/ 4661623 w 5455589"/>
                <a:gd name="connsiteY6" fmla="*/ 4409094 h 4526023"/>
                <a:gd name="connsiteX7" fmla="*/ 4835557 w 5455589"/>
                <a:gd name="connsiteY7" fmla="*/ 3389953 h 4526023"/>
                <a:gd name="connsiteX8" fmla="*/ 4656910 w 5455589"/>
                <a:gd name="connsiteY8" fmla="*/ 2347944 h 4526023"/>
                <a:gd name="connsiteX9" fmla="*/ 4137464 w 5455589"/>
                <a:gd name="connsiteY9" fmla="*/ 1458888 h 4526023"/>
                <a:gd name="connsiteX10" fmla="*/ 3297796 w 5455589"/>
                <a:gd name="connsiteY10" fmla="*/ 845129 h 4526023"/>
                <a:gd name="connsiteX11" fmla="*/ 2090301 w 5455589"/>
                <a:gd name="connsiteY11" fmla="*/ 607104 h 4526023"/>
                <a:gd name="connsiteX12" fmla="*/ 2083978 w 5455589"/>
                <a:gd name="connsiteY12" fmla="*/ 607104 h 4526023"/>
                <a:gd name="connsiteX13" fmla="*/ 2073317 w 5455589"/>
                <a:gd name="connsiteY13" fmla="*/ 607104 h 4526023"/>
                <a:gd name="connsiteX14" fmla="*/ 2062656 w 5455589"/>
                <a:gd name="connsiteY14" fmla="*/ 606741 h 4526023"/>
                <a:gd name="connsiteX15" fmla="*/ 1959882 w 5455589"/>
                <a:gd name="connsiteY15" fmla="*/ 605046 h 4526023"/>
                <a:gd name="connsiteX16" fmla="*/ 862722 w 5455589"/>
                <a:gd name="connsiteY16" fmla="*/ 837143 h 4526023"/>
                <a:gd name="connsiteX17" fmla="*/ 92355 w 5455589"/>
                <a:gd name="connsiteY17" fmla="*/ 1443641 h 4526023"/>
                <a:gd name="connsiteX18" fmla="*/ 0 w 5455589"/>
                <a:gd name="connsiteY18" fmla="*/ 1567870 h 4526023"/>
                <a:gd name="connsiteX19" fmla="*/ 0 w 5455589"/>
                <a:gd name="connsiteY19" fmla="*/ 675495 h 4526023"/>
                <a:gd name="connsiteX20" fmla="*/ 64855 w 5455589"/>
                <a:gd name="connsiteY20" fmla="*/ 618817 h 4526023"/>
                <a:gd name="connsiteX21" fmla="*/ 1959882 w 5455589"/>
                <a:gd name="connsiteY21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613420" y="4526023"/>
                  </a:lnTo>
                  <a:lnTo>
                    <a:pt x="4661623" y="4409094"/>
                  </a:lnTo>
                  <a:cubicBezTo>
                    <a:pt x="4777041" y="4087572"/>
                    <a:pt x="4835557" y="3744753"/>
                    <a:pt x="4835557" y="3389953"/>
                  </a:cubicBezTo>
                  <a:cubicBezTo>
                    <a:pt x="4835557" y="3030072"/>
                    <a:pt x="4775428" y="2679509"/>
                    <a:pt x="4656910" y="2347944"/>
                  </a:cubicBezTo>
                  <a:cubicBezTo>
                    <a:pt x="4536532" y="2011174"/>
                    <a:pt x="4361732" y="1712040"/>
                    <a:pt x="4137464" y="1458888"/>
                  </a:cubicBezTo>
                  <a:cubicBezTo>
                    <a:pt x="3903404" y="1194604"/>
                    <a:pt x="3620870" y="988162"/>
                    <a:pt x="3297796" y="845129"/>
                  </a:cubicBezTo>
                  <a:cubicBezTo>
                    <a:pt x="2941004" y="687212"/>
                    <a:pt x="2534743" y="607104"/>
                    <a:pt x="2090301" y="607104"/>
                  </a:cubicBezTo>
                  <a:lnTo>
                    <a:pt x="2083978" y="607104"/>
                  </a:lnTo>
                  <a:lnTo>
                    <a:pt x="2073317" y="607104"/>
                  </a:lnTo>
                  <a:lnTo>
                    <a:pt x="2062656" y="606741"/>
                  </a:lnTo>
                  <a:cubicBezTo>
                    <a:pt x="2027819" y="605532"/>
                    <a:pt x="1994222" y="605046"/>
                    <a:pt x="1959882" y="605046"/>
                  </a:cubicBezTo>
                  <a:cubicBezTo>
                    <a:pt x="1555729" y="605046"/>
                    <a:pt x="1186663" y="683098"/>
                    <a:pt x="862722" y="837143"/>
                  </a:cubicBezTo>
                  <a:cubicBezTo>
                    <a:pt x="567171" y="977755"/>
                    <a:pt x="307943" y="1181776"/>
                    <a:pt x="92355" y="1443641"/>
                  </a:cubicBezTo>
                  <a:lnTo>
                    <a:pt x="0" y="1567870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1ACE64-3E71-49F9-A03A-2B0836727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17967"/>
              <a:ext cx="5635125" cy="4536263"/>
            </a:xfrm>
            <a:custGeom>
              <a:avLst/>
              <a:gdLst>
                <a:gd name="connsiteX0" fmla="*/ 2112370 w 5635125"/>
                <a:gd name="connsiteY0" fmla="*/ 2011 h 4536263"/>
                <a:gd name="connsiteX1" fmla="*/ 3443962 w 5635125"/>
                <a:gd name="connsiteY1" fmla="*/ 201797 h 4536263"/>
                <a:gd name="connsiteX2" fmla="*/ 3524048 w 5635125"/>
                <a:gd name="connsiteY2" fmla="*/ 230356 h 4536263"/>
                <a:gd name="connsiteX3" fmla="*/ 3564215 w 5635125"/>
                <a:gd name="connsiteY3" fmla="*/ 244513 h 4536263"/>
                <a:gd name="connsiteX4" fmla="*/ 3604134 w 5635125"/>
                <a:gd name="connsiteY4" fmla="*/ 259397 h 4536263"/>
                <a:gd name="connsiteX5" fmla="*/ 3761580 w 5635125"/>
                <a:gd name="connsiteY5" fmla="*/ 325106 h 4536263"/>
                <a:gd name="connsiteX6" fmla="*/ 3915926 w 5635125"/>
                <a:gd name="connsiteY6" fmla="*/ 398680 h 4536263"/>
                <a:gd name="connsiteX7" fmla="*/ 4066305 w 5635125"/>
                <a:gd name="connsiteY7" fmla="*/ 480844 h 4536263"/>
                <a:gd name="connsiteX8" fmla="*/ 4617984 w 5635125"/>
                <a:gd name="connsiteY8" fmla="*/ 890098 h 4536263"/>
                <a:gd name="connsiteX9" fmla="*/ 5387359 w 5635125"/>
                <a:gd name="connsiteY9" fmla="*/ 2020324 h 4536263"/>
                <a:gd name="connsiteX10" fmla="*/ 5634933 w 5635125"/>
                <a:gd name="connsiteY10" fmla="*/ 3356508 h 4536263"/>
                <a:gd name="connsiteX11" fmla="*/ 5426809 w 5635125"/>
                <a:gd name="connsiteY11" fmla="*/ 4521289 h 4536263"/>
                <a:gd name="connsiteX12" fmla="*/ 5420775 w 5635125"/>
                <a:gd name="connsiteY12" fmla="*/ 4536263 h 4536263"/>
                <a:gd name="connsiteX13" fmla="*/ 5192615 w 5635125"/>
                <a:gd name="connsiteY13" fmla="*/ 4536263 h 4536263"/>
                <a:gd name="connsiteX14" fmla="*/ 5252198 w 5635125"/>
                <a:gd name="connsiteY14" fmla="*/ 4305372 h 4536263"/>
                <a:gd name="connsiteX15" fmla="*/ 5302934 w 5635125"/>
                <a:gd name="connsiteY15" fmla="*/ 3992169 h 4536263"/>
                <a:gd name="connsiteX16" fmla="*/ 5317935 w 5635125"/>
                <a:gd name="connsiteY16" fmla="*/ 3834617 h 4536263"/>
                <a:gd name="connsiteX17" fmla="*/ 5326240 w 5635125"/>
                <a:gd name="connsiteY17" fmla="*/ 3676819 h 4536263"/>
                <a:gd name="connsiteX18" fmla="*/ 5328597 w 5635125"/>
                <a:gd name="connsiteY18" fmla="*/ 3519023 h 4536263"/>
                <a:gd name="connsiteX19" fmla="*/ 5326862 w 5635125"/>
                <a:gd name="connsiteY19" fmla="*/ 3440247 h 4536263"/>
                <a:gd name="connsiteX20" fmla="*/ 5324754 w 5635125"/>
                <a:gd name="connsiteY20" fmla="*/ 3361590 h 4536263"/>
                <a:gd name="connsiteX21" fmla="*/ 5320291 w 5635125"/>
                <a:gd name="connsiteY21" fmla="*/ 3282936 h 4536263"/>
                <a:gd name="connsiteX22" fmla="*/ 5314712 w 5635125"/>
                <a:gd name="connsiteY22" fmla="*/ 3204522 h 4536263"/>
                <a:gd name="connsiteX23" fmla="*/ 5307521 w 5635125"/>
                <a:gd name="connsiteY23" fmla="*/ 3126228 h 4536263"/>
                <a:gd name="connsiteX24" fmla="*/ 5304050 w 5635125"/>
                <a:gd name="connsiteY24" fmla="*/ 3087142 h 4536263"/>
                <a:gd name="connsiteX25" fmla="*/ 5299091 w 5635125"/>
                <a:gd name="connsiteY25" fmla="*/ 3048177 h 4536263"/>
                <a:gd name="connsiteX26" fmla="*/ 5249253 w 5635125"/>
                <a:gd name="connsiteY26" fmla="*/ 2738030 h 4536263"/>
                <a:gd name="connsiteX27" fmla="*/ 5078790 w 5635125"/>
                <a:gd name="connsiteY27" fmla="*/ 2134677 h 4536263"/>
                <a:gd name="connsiteX28" fmla="*/ 4445910 w 5635125"/>
                <a:gd name="connsiteY28" fmla="*/ 1049950 h 4536263"/>
                <a:gd name="connsiteX29" fmla="*/ 3975680 w 5635125"/>
                <a:gd name="connsiteY29" fmla="*/ 613349 h 4536263"/>
                <a:gd name="connsiteX30" fmla="*/ 3842409 w 5635125"/>
                <a:gd name="connsiteY30" fmla="*/ 520416 h 4536263"/>
                <a:gd name="connsiteX31" fmla="*/ 3703560 w 5635125"/>
                <a:gd name="connsiteY31" fmla="*/ 434620 h 4536263"/>
                <a:gd name="connsiteX32" fmla="*/ 3559132 w 5635125"/>
                <a:gd name="connsiteY32" fmla="*/ 357174 h 4536263"/>
                <a:gd name="connsiteX33" fmla="*/ 3409869 w 5635125"/>
                <a:gd name="connsiteY33" fmla="*/ 287835 h 4536263"/>
                <a:gd name="connsiteX34" fmla="*/ 3391024 w 5635125"/>
                <a:gd name="connsiteY34" fmla="*/ 279364 h 4536263"/>
                <a:gd name="connsiteX35" fmla="*/ 3371810 w 5635125"/>
                <a:gd name="connsiteY35" fmla="*/ 271862 h 4536263"/>
                <a:gd name="connsiteX36" fmla="*/ 3333378 w 5635125"/>
                <a:gd name="connsiteY36" fmla="*/ 256857 h 4536263"/>
                <a:gd name="connsiteX37" fmla="*/ 3256391 w 5635125"/>
                <a:gd name="connsiteY37" fmla="*/ 226846 h 4536263"/>
                <a:gd name="connsiteX38" fmla="*/ 3178039 w 5635125"/>
                <a:gd name="connsiteY38" fmla="*/ 200103 h 4536263"/>
                <a:gd name="connsiteX39" fmla="*/ 3099068 w 5635125"/>
                <a:gd name="connsiteY39" fmla="*/ 174933 h 4536263"/>
                <a:gd name="connsiteX40" fmla="*/ 3059520 w 5635125"/>
                <a:gd name="connsiteY40" fmla="*/ 162469 h 4536263"/>
                <a:gd name="connsiteX41" fmla="*/ 3019354 w 5635125"/>
                <a:gd name="connsiteY41" fmla="*/ 152062 h 4536263"/>
                <a:gd name="connsiteX42" fmla="*/ 2938896 w 5635125"/>
                <a:gd name="connsiteY42" fmla="*/ 131490 h 4536263"/>
                <a:gd name="connsiteX43" fmla="*/ 2776242 w 5635125"/>
                <a:gd name="connsiteY43" fmla="*/ 96762 h 4536263"/>
                <a:gd name="connsiteX44" fmla="*/ 2111872 w 5635125"/>
                <a:gd name="connsiteY44" fmla="*/ 38314 h 4536263"/>
                <a:gd name="connsiteX45" fmla="*/ 1447502 w 5635125"/>
                <a:gd name="connsiteY45" fmla="*/ 87201 h 4536263"/>
                <a:gd name="connsiteX46" fmla="*/ 1365679 w 5635125"/>
                <a:gd name="connsiteY46" fmla="*/ 101965 h 4536263"/>
                <a:gd name="connsiteX47" fmla="*/ 1284974 w 5635125"/>
                <a:gd name="connsiteY47" fmla="*/ 121446 h 4536263"/>
                <a:gd name="connsiteX48" fmla="*/ 1204515 w 5635125"/>
                <a:gd name="connsiteY48" fmla="*/ 141291 h 4536263"/>
                <a:gd name="connsiteX49" fmla="*/ 1125296 w 5635125"/>
                <a:gd name="connsiteY49" fmla="*/ 165253 h 4536263"/>
                <a:gd name="connsiteX50" fmla="*/ 1046326 w 5635125"/>
                <a:gd name="connsiteY50" fmla="*/ 189939 h 4536263"/>
                <a:gd name="connsiteX51" fmla="*/ 1026614 w 5635125"/>
                <a:gd name="connsiteY51" fmla="*/ 196231 h 4536263"/>
                <a:gd name="connsiteX52" fmla="*/ 1007275 w 5635125"/>
                <a:gd name="connsiteY52" fmla="*/ 203492 h 4536263"/>
                <a:gd name="connsiteX53" fmla="*/ 968719 w 5635125"/>
                <a:gd name="connsiteY53" fmla="*/ 218255 h 4536263"/>
                <a:gd name="connsiteX54" fmla="*/ 891856 w 5635125"/>
                <a:gd name="connsiteY54" fmla="*/ 247901 h 4536263"/>
                <a:gd name="connsiteX55" fmla="*/ 872641 w 5635125"/>
                <a:gd name="connsiteY55" fmla="*/ 255283 h 4536263"/>
                <a:gd name="connsiteX56" fmla="*/ 853922 w 5635125"/>
                <a:gd name="connsiteY56" fmla="*/ 263755 h 4536263"/>
                <a:gd name="connsiteX57" fmla="*/ 816481 w 5635125"/>
                <a:gd name="connsiteY57" fmla="*/ 280817 h 4536263"/>
                <a:gd name="connsiteX58" fmla="*/ 260959 w 5635125"/>
                <a:gd name="connsiteY58" fmla="*/ 618433 h 4536263"/>
                <a:gd name="connsiteX59" fmla="*/ 21645 w 5635125"/>
                <a:gd name="connsiteY59" fmla="*/ 832906 h 4536263"/>
                <a:gd name="connsiteX60" fmla="*/ 0 w 5635125"/>
                <a:gd name="connsiteY60" fmla="*/ 857354 h 4536263"/>
                <a:gd name="connsiteX61" fmla="*/ 0 w 5635125"/>
                <a:gd name="connsiteY61" fmla="*/ 593247 h 4536263"/>
                <a:gd name="connsiteX62" fmla="*/ 18510 w 5635125"/>
                <a:gd name="connsiteY62" fmla="*/ 579335 h 4536263"/>
                <a:gd name="connsiteX63" fmla="*/ 161780 w 5635125"/>
                <a:gd name="connsiteY63" fmla="*/ 484113 h 4536263"/>
                <a:gd name="connsiteX64" fmla="*/ 778792 w 5635125"/>
                <a:gd name="connsiteY64" fmla="*/ 190181 h 4536263"/>
                <a:gd name="connsiteX65" fmla="*/ 2112370 w 5635125"/>
                <a:gd name="connsiteY65" fmla="*/ 2011 h 45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635125" h="4536263">
                  <a:moveTo>
                    <a:pt x="2112370" y="2011"/>
                  </a:moveTo>
                  <a:cubicBezTo>
                    <a:pt x="2560655" y="2374"/>
                    <a:pt x="3013032" y="58402"/>
                    <a:pt x="3443962" y="201797"/>
                  </a:cubicBezTo>
                  <a:lnTo>
                    <a:pt x="3524048" y="230356"/>
                  </a:lnTo>
                  <a:lnTo>
                    <a:pt x="3564215" y="244513"/>
                  </a:lnTo>
                  <a:cubicBezTo>
                    <a:pt x="3577605" y="249353"/>
                    <a:pt x="3591118" y="253589"/>
                    <a:pt x="3604134" y="259397"/>
                  </a:cubicBezTo>
                  <a:cubicBezTo>
                    <a:pt x="3656450" y="281301"/>
                    <a:pt x="3709388" y="302356"/>
                    <a:pt x="3761580" y="325106"/>
                  </a:cubicBezTo>
                  <a:cubicBezTo>
                    <a:pt x="3812903" y="349550"/>
                    <a:pt x="3864849" y="373268"/>
                    <a:pt x="3915926" y="398680"/>
                  </a:cubicBezTo>
                  <a:cubicBezTo>
                    <a:pt x="3965887" y="426028"/>
                    <a:pt x="4016716" y="452409"/>
                    <a:pt x="4066305" y="480844"/>
                  </a:cubicBezTo>
                  <a:cubicBezTo>
                    <a:pt x="4263794" y="596166"/>
                    <a:pt x="4449629" y="733392"/>
                    <a:pt x="4617984" y="890098"/>
                  </a:cubicBezTo>
                  <a:cubicBezTo>
                    <a:pt x="4954818" y="1203754"/>
                    <a:pt x="5217764" y="1595219"/>
                    <a:pt x="5387359" y="2020324"/>
                  </a:cubicBezTo>
                  <a:cubicBezTo>
                    <a:pt x="5557947" y="2445551"/>
                    <a:pt x="5639646" y="2902604"/>
                    <a:pt x="5634933" y="3356508"/>
                  </a:cubicBezTo>
                  <a:cubicBezTo>
                    <a:pt x="5631191" y="3754046"/>
                    <a:pt x="5559369" y="4148944"/>
                    <a:pt x="5426809" y="4521289"/>
                  </a:cubicBezTo>
                  <a:lnTo>
                    <a:pt x="5420775" y="4536263"/>
                  </a:lnTo>
                  <a:lnTo>
                    <a:pt x="5192615" y="4536263"/>
                  </a:lnTo>
                  <a:lnTo>
                    <a:pt x="5252198" y="4305372"/>
                  </a:lnTo>
                  <a:cubicBezTo>
                    <a:pt x="5273894" y="4201637"/>
                    <a:pt x="5290785" y="4097084"/>
                    <a:pt x="5302934" y="3992169"/>
                  </a:cubicBezTo>
                  <a:lnTo>
                    <a:pt x="5317935" y="3834617"/>
                  </a:lnTo>
                  <a:cubicBezTo>
                    <a:pt x="5320661" y="3781977"/>
                    <a:pt x="5324259" y="3729339"/>
                    <a:pt x="5326240" y="3676819"/>
                  </a:cubicBezTo>
                  <a:cubicBezTo>
                    <a:pt x="5326862" y="3624181"/>
                    <a:pt x="5328968" y="3571662"/>
                    <a:pt x="5328597" y="3519023"/>
                  </a:cubicBezTo>
                  <a:lnTo>
                    <a:pt x="5326862" y="3440247"/>
                  </a:lnTo>
                  <a:cubicBezTo>
                    <a:pt x="5326117" y="3413987"/>
                    <a:pt x="5326862" y="3387729"/>
                    <a:pt x="5324754" y="3361590"/>
                  </a:cubicBezTo>
                  <a:lnTo>
                    <a:pt x="5320291" y="3282936"/>
                  </a:lnTo>
                  <a:cubicBezTo>
                    <a:pt x="5318678" y="3256798"/>
                    <a:pt x="5317812" y="3230537"/>
                    <a:pt x="5314712" y="3204522"/>
                  </a:cubicBezTo>
                  <a:lnTo>
                    <a:pt x="5307521" y="3126228"/>
                  </a:lnTo>
                  <a:lnTo>
                    <a:pt x="5304050" y="3087142"/>
                  </a:lnTo>
                  <a:cubicBezTo>
                    <a:pt x="5302934" y="3074072"/>
                    <a:pt x="5300704" y="3061124"/>
                    <a:pt x="5299091" y="3048177"/>
                  </a:cubicBezTo>
                  <a:cubicBezTo>
                    <a:pt x="5286074" y="2944230"/>
                    <a:pt x="5269833" y="2840646"/>
                    <a:pt x="5249253" y="2738030"/>
                  </a:cubicBezTo>
                  <a:cubicBezTo>
                    <a:pt x="5208342" y="2532798"/>
                    <a:pt x="5151563" y="2330834"/>
                    <a:pt x="5078790" y="2134677"/>
                  </a:cubicBezTo>
                  <a:cubicBezTo>
                    <a:pt x="4932999" y="1742729"/>
                    <a:pt x="4725096" y="1371231"/>
                    <a:pt x="4445910" y="1049950"/>
                  </a:cubicBezTo>
                  <a:cubicBezTo>
                    <a:pt x="4306688" y="889252"/>
                    <a:pt x="4149614" y="741739"/>
                    <a:pt x="3975680" y="613349"/>
                  </a:cubicBezTo>
                  <a:cubicBezTo>
                    <a:pt x="3932043" y="581525"/>
                    <a:pt x="3886916" y="551514"/>
                    <a:pt x="3842409" y="520416"/>
                  </a:cubicBezTo>
                  <a:cubicBezTo>
                    <a:pt x="3796787" y="491131"/>
                    <a:pt x="3749926" y="463419"/>
                    <a:pt x="3703560" y="434620"/>
                  </a:cubicBezTo>
                  <a:cubicBezTo>
                    <a:pt x="3656077" y="407756"/>
                    <a:pt x="3607357" y="383069"/>
                    <a:pt x="3559132" y="357174"/>
                  </a:cubicBezTo>
                  <a:cubicBezTo>
                    <a:pt x="3510163" y="332850"/>
                    <a:pt x="3459830" y="310827"/>
                    <a:pt x="3409869" y="287835"/>
                  </a:cubicBezTo>
                  <a:lnTo>
                    <a:pt x="3391024" y="279364"/>
                  </a:lnTo>
                  <a:lnTo>
                    <a:pt x="3371810" y="271862"/>
                  </a:lnTo>
                  <a:lnTo>
                    <a:pt x="3333378" y="256857"/>
                  </a:lnTo>
                  <a:lnTo>
                    <a:pt x="3256391" y="226846"/>
                  </a:lnTo>
                  <a:cubicBezTo>
                    <a:pt x="3230976" y="216077"/>
                    <a:pt x="3204322" y="208816"/>
                    <a:pt x="3178039" y="200103"/>
                  </a:cubicBezTo>
                  <a:lnTo>
                    <a:pt x="3099068" y="174933"/>
                  </a:lnTo>
                  <a:lnTo>
                    <a:pt x="3059520" y="162469"/>
                  </a:lnTo>
                  <a:lnTo>
                    <a:pt x="3019354" y="152062"/>
                  </a:lnTo>
                  <a:lnTo>
                    <a:pt x="2938896" y="131490"/>
                  </a:lnTo>
                  <a:cubicBezTo>
                    <a:pt x="2885463" y="116485"/>
                    <a:pt x="2830668" y="107532"/>
                    <a:pt x="2776242" y="96762"/>
                  </a:cubicBezTo>
                  <a:cubicBezTo>
                    <a:pt x="2557927" y="55618"/>
                    <a:pt x="2335272" y="37588"/>
                    <a:pt x="2111872" y="38314"/>
                  </a:cubicBezTo>
                  <a:cubicBezTo>
                    <a:pt x="1888597" y="32748"/>
                    <a:pt x="1665820" y="47631"/>
                    <a:pt x="1447502" y="87201"/>
                  </a:cubicBezTo>
                  <a:lnTo>
                    <a:pt x="1365679" y="101965"/>
                  </a:lnTo>
                  <a:lnTo>
                    <a:pt x="1284974" y="121446"/>
                  </a:lnTo>
                  <a:lnTo>
                    <a:pt x="1204515" y="141291"/>
                  </a:lnTo>
                  <a:cubicBezTo>
                    <a:pt x="1177737" y="148069"/>
                    <a:pt x="1151703" y="157388"/>
                    <a:pt x="1125296" y="165253"/>
                  </a:cubicBezTo>
                  <a:lnTo>
                    <a:pt x="1046326" y="189939"/>
                  </a:lnTo>
                  <a:cubicBezTo>
                    <a:pt x="1039756" y="191996"/>
                    <a:pt x="1033186" y="193931"/>
                    <a:pt x="1026614" y="196231"/>
                  </a:cubicBezTo>
                  <a:lnTo>
                    <a:pt x="1007275" y="203492"/>
                  </a:lnTo>
                  <a:lnTo>
                    <a:pt x="968719" y="218255"/>
                  </a:lnTo>
                  <a:lnTo>
                    <a:pt x="891856" y="247901"/>
                  </a:lnTo>
                  <a:lnTo>
                    <a:pt x="872641" y="255283"/>
                  </a:lnTo>
                  <a:lnTo>
                    <a:pt x="853922" y="263755"/>
                  </a:lnTo>
                  <a:lnTo>
                    <a:pt x="816481" y="280817"/>
                  </a:lnTo>
                  <a:cubicBezTo>
                    <a:pt x="616389" y="370121"/>
                    <a:pt x="429437" y="484353"/>
                    <a:pt x="260959" y="618433"/>
                  </a:cubicBezTo>
                  <a:cubicBezTo>
                    <a:pt x="176595" y="685350"/>
                    <a:pt x="96787" y="757109"/>
                    <a:pt x="21645" y="832906"/>
                  </a:cubicBezTo>
                  <a:lnTo>
                    <a:pt x="0" y="857354"/>
                  </a:lnTo>
                  <a:lnTo>
                    <a:pt x="0" y="593247"/>
                  </a:lnTo>
                  <a:lnTo>
                    <a:pt x="18510" y="579335"/>
                  </a:lnTo>
                  <a:cubicBezTo>
                    <a:pt x="65368" y="546190"/>
                    <a:pt x="113152" y="514425"/>
                    <a:pt x="161780" y="484113"/>
                  </a:cubicBezTo>
                  <a:cubicBezTo>
                    <a:pt x="356292" y="362861"/>
                    <a:pt x="564071" y="264601"/>
                    <a:pt x="778792" y="190181"/>
                  </a:cubicBezTo>
                  <a:cubicBezTo>
                    <a:pt x="1208731" y="40371"/>
                    <a:pt x="1664207" y="-11299"/>
                    <a:pt x="2112370" y="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F3E6D94A-22FF-BD5A-25F5-3B358AA328E9}"/>
              </a:ext>
            </a:extLst>
          </p:cNvPr>
          <p:cNvSpPr txBox="1"/>
          <p:nvPr/>
        </p:nvSpPr>
        <p:spPr>
          <a:xfrm>
            <a:off x="6107381" y="2643728"/>
            <a:ext cx="5286665" cy="143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900" u="sng" dirty="0">
                <a:solidFill>
                  <a:schemeClr val="tx2"/>
                </a:solidFill>
              </a:rPr>
              <a:t>Financie: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Celková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cena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projektu</a:t>
            </a:r>
            <a:r>
              <a:rPr lang="en-US" sz="1900" dirty="0">
                <a:solidFill>
                  <a:schemeClr val="tx2"/>
                </a:solidFill>
              </a:rPr>
              <a:t>: 15 454,94</a:t>
            </a:r>
            <a:r>
              <a:rPr lang="sk-SK" sz="1900" dirty="0">
                <a:solidFill>
                  <a:schemeClr val="tx2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</a:rPr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Výška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žiadosti</a:t>
            </a:r>
            <a:r>
              <a:rPr lang="en-US" sz="1900" dirty="0">
                <a:solidFill>
                  <a:schemeClr val="tx2"/>
                </a:solidFill>
              </a:rPr>
              <a:t> o </a:t>
            </a:r>
            <a:r>
              <a:rPr lang="sk-SK" sz="1900" dirty="0">
                <a:solidFill>
                  <a:schemeClr val="tx2"/>
                </a:solidFill>
              </a:rPr>
              <a:t>dotáciu</a:t>
            </a:r>
            <a:r>
              <a:rPr lang="en-US" sz="1900" dirty="0">
                <a:solidFill>
                  <a:schemeClr val="tx2"/>
                </a:solidFill>
              </a:rPr>
              <a:t>: 14 618,00</a:t>
            </a:r>
            <a:r>
              <a:rPr lang="sk-SK" sz="1900" dirty="0">
                <a:solidFill>
                  <a:schemeClr val="tx2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</a:rPr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2"/>
                </a:solidFill>
              </a:rPr>
              <a:t>Spoluúčasť</a:t>
            </a:r>
            <a:r>
              <a:rPr lang="en-US" sz="1900" dirty="0">
                <a:solidFill>
                  <a:schemeClr val="tx2"/>
                </a:solidFill>
              </a:rPr>
              <a:t>: 836,94</a:t>
            </a:r>
            <a:r>
              <a:rPr lang="sk-SK" sz="1900" dirty="0">
                <a:solidFill>
                  <a:schemeClr val="tx2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</a:rPr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k-SK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771E61F-D811-DDA8-7F87-9378058F4492}"/>
              </a:ext>
            </a:extLst>
          </p:cNvPr>
          <p:cNvSpPr txBox="1"/>
          <p:nvPr/>
        </p:nvSpPr>
        <p:spPr>
          <a:xfrm>
            <a:off x="5187531" y="1827261"/>
            <a:ext cx="6668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Projekt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dirty="0" err="1">
                <a:solidFill>
                  <a:schemeClr val="tx2"/>
                </a:solidFill>
              </a:rPr>
              <a:t>Vybavenie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mestské</a:t>
            </a:r>
            <a:r>
              <a:rPr lang="sk-SK" sz="2400" b="1" dirty="0">
                <a:solidFill>
                  <a:schemeClr val="tx2"/>
                </a:solidFill>
              </a:rPr>
              <a:t>ho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úradu</a:t>
            </a:r>
            <a:r>
              <a:rPr lang="en-US" sz="2400" b="1" dirty="0">
                <a:solidFill>
                  <a:schemeClr val="tx2"/>
                </a:solidFill>
              </a:rPr>
              <a:t> Stará Turá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52D3420-2259-D5B6-7ECC-A5A45B812F04}"/>
              </a:ext>
            </a:extLst>
          </p:cNvPr>
          <p:cNvSpPr txBox="1"/>
          <p:nvPr/>
        </p:nvSpPr>
        <p:spPr>
          <a:xfrm>
            <a:off x="6094141" y="4393184"/>
            <a:ext cx="6097554" cy="132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 err="1"/>
              <a:t>Obsah</a:t>
            </a:r>
            <a:r>
              <a:rPr lang="en-US" u="sng" dirty="0"/>
              <a:t> </a:t>
            </a:r>
            <a:r>
              <a:rPr lang="en-US" u="sng" dirty="0" err="1"/>
              <a:t>žiadosti</a:t>
            </a:r>
            <a:r>
              <a:rPr lang="en-US" u="sng" dirty="0"/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15 </a:t>
            </a:r>
            <a:r>
              <a:rPr lang="en-US" dirty="0" err="1"/>
              <a:t>ks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moderných</a:t>
            </a:r>
            <a:r>
              <a:rPr lang="en-US" dirty="0"/>
              <a:t> </a:t>
            </a:r>
            <a:r>
              <a:rPr lang="en-US" dirty="0" err="1"/>
              <a:t>stolových</a:t>
            </a:r>
            <a:r>
              <a:rPr lang="en-US" dirty="0"/>
              <a:t> PC</a:t>
            </a:r>
            <a:endParaRPr lang="sk-SK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17ks LED monitor 27</a:t>
            </a:r>
            <a:r>
              <a:rPr lang="sk-SK" dirty="0"/>
              <a:t>“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veľký</a:t>
            </a:r>
            <a:r>
              <a:rPr lang="en-US" dirty="0"/>
              <a:t> </a:t>
            </a:r>
            <a:r>
              <a:rPr lang="en-US" dirty="0" err="1"/>
              <a:t>interaktívny</a:t>
            </a:r>
            <a:r>
              <a:rPr lang="en-US" dirty="0"/>
              <a:t> </a:t>
            </a:r>
            <a:r>
              <a:rPr lang="en-US" dirty="0" err="1"/>
              <a:t>dotykový</a:t>
            </a:r>
            <a:r>
              <a:rPr lang="en-US" dirty="0"/>
              <a:t> monitor</a:t>
            </a:r>
          </a:p>
        </p:txBody>
      </p:sp>
    </p:spTree>
    <p:extLst>
      <p:ext uri="{BB962C8B-B14F-4D97-AF65-F5344CB8AC3E}">
        <p14:creationId xmlns:p14="http://schemas.microsoft.com/office/powerpoint/2010/main" val="8516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5">
            <a:extLst>
              <a:ext uri="{FF2B5EF4-FFF2-40B4-BE49-F238E27FC236}">
                <a16:creationId xmlns:a16="http://schemas.microsoft.com/office/drawing/2014/main" id="{06FBBFD6-9D64-418F-B51F-940739822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2" name="Freeform: Shape 47">
            <a:extLst>
              <a:ext uri="{FF2B5EF4-FFF2-40B4-BE49-F238E27FC236}">
                <a16:creationId xmlns:a16="http://schemas.microsoft.com/office/drawing/2014/main" id="{068B0AB6-581C-48A6-B326-FBB06170B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132" y="3489218"/>
            <a:ext cx="4246072" cy="3389255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49">
            <a:extLst>
              <a:ext uri="{FF2B5EF4-FFF2-40B4-BE49-F238E27FC236}">
                <a16:creationId xmlns:a16="http://schemas.microsoft.com/office/drawing/2014/main" id="{58D256AA-C8BE-4F76-AC46-0394FB48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319" y="-20472"/>
            <a:ext cx="2803183" cy="3571826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ok 3" descr="Obrázok, na ktorom je okno, budova, čiernobiely, čierno-biela&#10;&#10;Automaticky generovaný popis">
            <a:extLst>
              <a:ext uri="{FF2B5EF4-FFF2-40B4-BE49-F238E27FC236}">
                <a16:creationId xmlns:a16="http://schemas.microsoft.com/office/drawing/2014/main" id="{625970BB-3D44-83A9-B37C-CC9E31F56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r="6313" b="2"/>
          <a:stretch/>
        </p:blipFill>
        <p:spPr>
          <a:xfrm>
            <a:off x="20" y="10"/>
            <a:ext cx="2623674" cy="3356083"/>
          </a:xfrm>
          <a:custGeom>
            <a:avLst/>
            <a:gdLst/>
            <a:ahLst/>
            <a:cxnLst/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</p:spPr>
      </p:pic>
      <p:sp>
        <p:nvSpPr>
          <p:cNvPr id="94" name="Freeform: Shape 51">
            <a:extLst>
              <a:ext uri="{FF2B5EF4-FFF2-40B4-BE49-F238E27FC236}">
                <a16:creationId xmlns:a16="http://schemas.microsoft.com/office/drawing/2014/main" id="{9EF15C42-298B-42CE-9291-7BC6653A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23694" cy="3356093"/>
          </a:xfrm>
          <a:custGeom>
            <a:avLst/>
            <a:gdLst>
              <a:gd name="connsiteX0" fmla="*/ 1775633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  <a:gd name="connsiteX11" fmla="*/ 0 w 2623694"/>
              <a:gd name="connsiteY11" fmla="*/ 2991532 h 3356093"/>
              <a:gd name="connsiteX12" fmla="*/ 134736 w 2623694"/>
              <a:gd name="connsiteY12" fmla="*/ 3061043 h 3356093"/>
              <a:gd name="connsiteX13" fmla="*/ 481624 w 2623694"/>
              <a:gd name="connsiteY13" fmla="*/ 3169294 h 3356093"/>
              <a:gd name="connsiteX14" fmla="*/ 1185684 w 2623694"/>
              <a:gd name="connsiteY14" fmla="*/ 3014789 h 3356093"/>
              <a:gd name="connsiteX15" fmla="*/ 1419114 w 2623694"/>
              <a:gd name="connsiteY15" fmla="*/ 2914266 h 3356093"/>
              <a:gd name="connsiteX16" fmla="*/ 2478886 w 2623694"/>
              <a:gd name="connsiteY16" fmla="*/ 1759733 h 3356093"/>
              <a:gd name="connsiteX17" fmla="*/ 2173948 w 2623694"/>
              <a:gd name="connsiteY17" fmla="*/ 675975 h 3356093"/>
              <a:gd name="connsiteX18" fmla="*/ 2098663 w 2623694"/>
              <a:gd name="connsiteY18" fmla="*/ 536949 h 3356093"/>
              <a:gd name="connsiteX19" fmla="*/ 1798762 w 2623694"/>
              <a:gd name="connsiteY19" fmla="*/ 28883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23694" h="3356093">
                <a:moveTo>
                  <a:pt x="1775633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lnTo>
                  <a:pt x="0" y="2991532"/>
                </a:lnTo>
                <a:lnTo>
                  <a:pt x="134736" y="3061043"/>
                </a:lnTo>
                <a:cubicBezTo>
                  <a:pt x="246405" y="3110791"/>
                  <a:pt x="362294" y="3146996"/>
                  <a:pt x="481624" y="3169294"/>
                </a:cubicBezTo>
                <a:cubicBezTo>
                  <a:pt x="721986" y="3214210"/>
                  <a:pt x="879690" y="3150834"/>
                  <a:pt x="1185684" y="3014789"/>
                </a:cubicBezTo>
                <a:cubicBezTo>
                  <a:pt x="1259487" y="2981960"/>
                  <a:pt x="1335845" y="2948020"/>
                  <a:pt x="1419114" y="2914266"/>
                </a:cubicBezTo>
                <a:cubicBezTo>
                  <a:pt x="2055318" y="2656295"/>
                  <a:pt x="2372250" y="2310994"/>
                  <a:pt x="2478886" y="1759733"/>
                </a:cubicBezTo>
                <a:cubicBezTo>
                  <a:pt x="2548873" y="1397939"/>
                  <a:pt x="2403558" y="1095733"/>
                  <a:pt x="2173948" y="675975"/>
                </a:cubicBezTo>
                <a:cubicBezTo>
                  <a:pt x="2148292" y="629080"/>
                  <a:pt x="2123037" y="582260"/>
                  <a:pt x="2098663" y="536949"/>
                </a:cubicBezTo>
                <a:cubicBezTo>
                  <a:pt x="1999418" y="352732"/>
                  <a:pt x="1904288" y="176197"/>
                  <a:pt x="1798762" y="2888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" name="Obrázok 9" descr="Obrázok, na ktorom je železnica, exteriér, doprava, para&#10;&#10;Automaticky generovaný popis">
            <a:extLst>
              <a:ext uri="{FF2B5EF4-FFF2-40B4-BE49-F238E27FC236}">
                <a16:creationId xmlns:a16="http://schemas.microsoft.com/office/drawing/2014/main" id="{527912A3-043A-6886-1AF3-8EFDD5229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14465" b="-2"/>
          <a:stretch/>
        </p:blipFill>
        <p:spPr>
          <a:xfrm>
            <a:off x="406302" y="3673502"/>
            <a:ext cx="3852971" cy="3184498"/>
          </a:xfrm>
          <a:custGeom>
            <a:avLst/>
            <a:gdLst/>
            <a:ahLst/>
            <a:cxnLst/>
            <a:rect l="l" t="t" r="r" b="b"/>
            <a:pathLst>
              <a:path w="3852971" h="3184498">
                <a:moveTo>
                  <a:pt x="1993872" y="0"/>
                </a:moveTo>
                <a:cubicBezTo>
                  <a:pt x="2589511" y="0"/>
                  <a:pt x="3011353" y="258710"/>
                  <a:pt x="3404341" y="865108"/>
                </a:cubicBezTo>
                <a:cubicBezTo>
                  <a:pt x="3455768" y="944478"/>
                  <a:pt x="3506039" y="1016662"/>
                  <a:pt x="3554656" y="1086426"/>
                </a:cubicBezTo>
                <a:cubicBezTo>
                  <a:pt x="3756152" y="1375689"/>
                  <a:pt x="3852971" y="1526119"/>
                  <a:pt x="3852971" y="1783705"/>
                </a:cubicBezTo>
                <a:cubicBezTo>
                  <a:pt x="3852971" y="2039470"/>
                  <a:pt x="3792283" y="2292123"/>
                  <a:pt x="3672725" y="2534646"/>
                </a:cubicBezTo>
                <a:cubicBezTo>
                  <a:pt x="3555730" y="2771891"/>
                  <a:pt x="3388466" y="2989054"/>
                  <a:pt x="3175642" y="3179906"/>
                </a:cubicBezTo>
                <a:lnTo>
                  <a:pt x="3170040" y="3184498"/>
                </a:lnTo>
                <a:lnTo>
                  <a:pt x="416323" y="3184498"/>
                </a:lnTo>
                <a:lnTo>
                  <a:pt x="346863" y="3087926"/>
                </a:lnTo>
                <a:cubicBezTo>
                  <a:pt x="122175" y="2739572"/>
                  <a:pt x="0" y="2283705"/>
                  <a:pt x="0" y="1783705"/>
                </a:cubicBezTo>
                <a:cubicBezTo>
                  <a:pt x="0" y="1555721"/>
                  <a:pt x="61764" y="1372746"/>
                  <a:pt x="200173" y="1190378"/>
                </a:cubicBezTo>
                <a:cubicBezTo>
                  <a:pt x="344948" y="999611"/>
                  <a:pt x="562484" y="823907"/>
                  <a:pt x="792836" y="637904"/>
                </a:cubicBezTo>
                <a:cubicBezTo>
                  <a:pt x="835335" y="603627"/>
                  <a:pt x="879238" y="568140"/>
                  <a:pt x="923142" y="532221"/>
                </a:cubicBezTo>
                <a:cubicBezTo>
                  <a:pt x="1316129" y="210758"/>
                  <a:pt x="1602952" y="0"/>
                  <a:pt x="1993872" y="0"/>
                </a:cubicBezTo>
                <a:close/>
              </a:path>
            </a:pathLst>
          </a:custGeom>
        </p:spPr>
      </p:pic>
      <p:sp>
        <p:nvSpPr>
          <p:cNvPr id="95" name="Freeform: Shape 53">
            <a:extLst>
              <a:ext uri="{FF2B5EF4-FFF2-40B4-BE49-F238E27FC236}">
                <a16:creationId xmlns:a16="http://schemas.microsoft.com/office/drawing/2014/main" id="{66631EA5-A729-497B-AFFD-830EA6601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302" y="3673502"/>
            <a:ext cx="3852971" cy="3184498"/>
          </a:xfrm>
          <a:custGeom>
            <a:avLst/>
            <a:gdLst>
              <a:gd name="connsiteX0" fmla="*/ 1978287 w 3852971"/>
              <a:gd name="connsiteY0" fmla="*/ 183605 h 3184498"/>
              <a:gd name="connsiteX1" fmla="*/ 992785 w 3852971"/>
              <a:gd name="connsiteY1" fmla="*/ 656499 h 3184498"/>
              <a:gd name="connsiteX2" fmla="*/ 872849 w 3852971"/>
              <a:gd name="connsiteY2" fmla="*/ 750400 h 3184498"/>
              <a:gd name="connsiteX3" fmla="*/ 327362 w 3852971"/>
              <a:gd name="connsiteY3" fmla="*/ 1241293 h 3184498"/>
              <a:gd name="connsiteX4" fmla="*/ 143123 w 3852971"/>
              <a:gd name="connsiteY4" fmla="*/ 1768482 h 3184498"/>
              <a:gd name="connsiteX5" fmla="*/ 556731 w 3852971"/>
              <a:gd name="connsiteY5" fmla="*/ 3053964 h 3184498"/>
              <a:gd name="connsiteX6" fmla="*/ 659426 w 3852971"/>
              <a:gd name="connsiteY6" fmla="*/ 3165188 h 3184498"/>
              <a:gd name="connsiteX7" fmla="*/ 681552 w 3852971"/>
              <a:gd name="connsiteY7" fmla="*/ 3184496 h 3184498"/>
              <a:gd name="connsiteX8" fmla="*/ 2830204 w 3852971"/>
              <a:gd name="connsiteY8" fmla="*/ 3184496 h 3184498"/>
              <a:gd name="connsiteX9" fmla="*/ 2915196 w 3852971"/>
              <a:gd name="connsiteY9" fmla="*/ 3128387 h 3184498"/>
              <a:gd name="connsiteX10" fmla="*/ 3065990 w 3852971"/>
              <a:gd name="connsiteY10" fmla="*/ 3009051 h 3184498"/>
              <a:gd name="connsiteX11" fmla="*/ 3523506 w 3852971"/>
              <a:gd name="connsiteY11" fmla="*/ 2435718 h 3184498"/>
              <a:gd name="connsiteX12" fmla="*/ 3689405 w 3852971"/>
              <a:gd name="connsiteY12" fmla="*/ 1768482 h 3184498"/>
              <a:gd name="connsiteX13" fmla="*/ 3414834 w 3852971"/>
              <a:gd name="connsiteY13" fmla="*/ 1148929 h 3184498"/>
              <a:gd name="connsiteX14" fmla="*/ 3276484 w 3852971"/>
              <a:gd name="connsiteY14" fmla="*/ 952280 h 3184498"/>
              <a:gd name="connsiteX15" fmla="*/ 1978287 w 3852971"/>
              <a:gd name="connsiteY15" fmla="*/ 183605 h 3184498"/>
              <a:gd name="connsiteX16" fmla="*/ 1993872 w 3852971"/>
              <a:gd name="connsiteY16" fmla="*/ 0 h 3184498"/>
              <a:gd name="connsiteX17" fmla="*/ 3404341 w 3852971"/>
              <a:gd name="connsiteY17" fmla="*/ 865108 h 3184498"/>
              <a:gd name="connsiteX18" fmla="*/ 3554656 w 3852971"/>
              <a:gd name="connsiteY18" fmla="*/ 1086426 h 3184498"/>
              <a:gd name="connsiteX19" fmla="*/ 3852971 w 3852971"/>
              <a:gd name="connsiteY19" fmla="*/ 1783705 h 3184498"/>
              <a:gd name="connsiteX20" fmla="*/ 3672725 w 3852971"/>
              <a:gd name="connsiteY20" fmla="*/ 2534646 h 3184498"/>
              <a:gd name="connsiteX21" fmla="*/ 3175642 w 3852971"/>
              <a:gd name="connsiteY21" fmla="*/ 3179906 h 3184498"/>
              <a:gd name="connsiteX22" fmla="*/ 3170040 w 3852971"/>
              <a:gd name="connsiteY22" fmla="*/ 3184498 h 3184498"/>
              <a:gd name="connsiteX23" fmla="*/ 416323 w 3852971"/>
              <a:gd name="connsiteY23" fmla="*/ 3184498 h 3184498"/>
              <a:gd name="connsiteX24" fmla="*/ 346863 w 3852971"/>
              <a:gd name="connsiteY24" fmla="*/ 3087926 h 3184498"/>
              <a:gd name="connsiteX25" fmla="*/ 0 w 3852971"/>
              <a:gd name="connsiteY25" fmla="*/ 1783705 h 3184498"/>
              <a:gd name="connsiteX26" fmla="*/ 200173 w 3852971"/>
              <a:gd name="connsiteY26" fmla="*/ 1190378 h 3184498"/>
              <a:gd name="connsiteX27" fmla="*/ 792836 w 3852971"/>
              <a:gd name="connsiteY27" fmla="*/ 637904 h 3184498"/>
              <a:gd name="connsiteX28" fmla="*/ 923142 w 3852971"/>
              <a:gd name="connsiteY28" fmla="*/ 532221 h 3184498"/>
              <a:gd name="connsiteX29" fmla="*/ 1993872 w 3852971"/>
              <a:gd name="connsiteY29" fmla="*/ 0 h 318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52971" h="3184498">
                <a:moveTo>
                  <a:pt x="1978287" y="183605"/>
                </a:moveTo>
                <a:cubicBezTo>
                  <a:pt x="1618484" y="183605"/>
                  <a:pt x="1354491" y="370871"/>
                  <a:pt x="992785" y="656499"/>
                </a:cubicBezTo>
                <a:cubicBezTo>
                  <a:pt x="952377" y="688414"/>
                  <a:pt x="911967" y="719946"/>
                  <a:pt x="872849" y="750400"/>
                </a:cubicBezTo>
                <a:cubicBezTo>
                  <a:pt x="660836" y="915671"/>
                  <a:pt x="460615" y="1071791"/>
                  <a:pt x="327362" y="1241293"/>
                </a:cubicBezTo>
                <a:cubicBezTo>
                  <a:pt x="199971" y="1403333"/>
                  <a:pt x="143123" y="1565910"/>
                  <a:pt x="143123" y="1768482"/>
                </a:cubicBezTo>
                <a:cubicBezTo>
                  <a:pt x="143123" y="2276215"/>
                  <a:pt x="289997" y="2732728"/>
                  <a:pt x="556731" y="3053964"/>
                </a:cubicBezTo>
                <a:cubicBezTo>
                  <a:pt x="589359" y="3093244"/>
                  <a:pt x="623613" y="3130337"/>
                  <a:pt x="659426" y="3165188"/>
                </a:cubicBezTo>
                <a:lnTo>
                  <a:pt x="681552" y="3184496"/>
                </a:lnTo>
                <a:lnTo>
                  <a:pt x="2830204" y="3184496"/>
                </a:lnTo>
                <a:lnTo>
                  <a:pt x="2915196" y="3128387"/>
                </a:lnTo>
                <a:cubicBezTo>
                  <a:pt x="2967464" y="3090591"/>
                  <a:pt x="3017857" y="3050735"/>
                  <a:pt x="3065990" y="3009051"/>
                </a:cubicBezTo>
                <a:cubicBezTo>
                  <a:pt x="3261873" y="2839473"/>
                  <a:pt x="3415824" y="2646518"/>
                  <a:pt x="3523506" y="2435718"/>
                </a:cubicBezTo>
                <a:cubicBezTo>
                  <a:pt x="3633548" y="2220228"/>
                  <a:pt x="3689405" y="1995738"/>
                  <a:pt x="3689405" y="1768482"/>
                </a:cubicBezTo>
                <a:cubicBezTo>
                  <a:pt x="3689405" y="1539609"/>
                  <a:pt x="3600291" y="1405947"/>
                  <a:pt x="3414834" y="1148929"/>
                </a:cubicBezTo>
                <a:cubicBezTo>
                  <a:pt x="3370088" y="1086941"/>
                  <a:pt x="3323818" y="1022802"/>
                  <a:pt x="3276484" y="952280"/>
                </a:cubicBezTo>
                <a:cubicBezTo>
                  <a:pt x="2914777" y="413478"/>
                  <a:pt x="2526514" y="183605"/>
                  <a:pt x="1978287" y="183605"/>
                </a:cubicBezTo>
                <a:close/>
                <a:moveTo>
                  <a:pt x="1993872" y="0"/>
                </a:moveTo>
                <a:cubicBezTo>
                  <a:pt x="2589511" y="0"/>
                  <a:pt x="3011353" y="258710"/>
                  <a:pt x="3404341" y="865108"/>
                </a:cubicBezTo>
                <a:cubicBezTo>
                  <a:pt x="3455768" y="944478"/>
                  <a:pt x="3506039" y="1016662"/>
                  <a:pt x="3554656" y="1086426"/>
                </a:cubicBezTo>
                <a:cubicBezTo>
                  <a:pt x="3756152" y="1375689"/>
                  <a:pt x="3852971" y="1526119"/>
                  <a:pt x="3852971" y="1783705"/>
                </a:cubicBezTo>
                <a:cubicBezTo>
                  <a:pt x="3852971" y="2039470"/>
                  <a:pt x="3792283" y="2292123"/>
                  <a:pt x="3672725" y="2534646"/>
                </a:cubicBezTo>
                <a:cubicBezTo>
                  <a:pt x="3555730" y="2771891"/>
                  <a:pt x="3388466" y="2989054"/>
                  <a:pt x="3175642" y="3179906"/>
                </a:cubicBezTo>
                <a:lnTo>
                  <a:pt x="3170040" y="3184498"/>
                </a:lnTo>
                <a:lnTo>
                  <a:pt x="416323" y="3184498"/>
                </a:lnTo>
                <a:lnTo>
                  <a:pt x="346863" y="3087926"/>
                </a:lnTo>
                <a:cubicBezTo>
                  <a:pt x="122176" y="2739572"/>
                  <a:pt x="0" y="2283705"/>
                  <a:pt x="0" y="1783705"/>
                </a:cubicBezTo>
                <a:cubicBezTo>
                  <a:pt x="0" y="1555721"/>
                  <a:pt x="61764" y="1372746"/>
                  <a:pt x="200173" y="1190378"/>
                </a:cubicBezTo>
                <a:cubicBezTo>
                  <a:pt x="344948" y="999611"/>
                  <a:pt x="562484" y="823907"/>
                  <a:pt x="792836" y="637904"/>
                </a:cubicBezTo>
                <a:cubicBezTo>
                  <a:pt x="835335" y="603627"/>
                  <a:pt x="879239" y="568140"/>
                  <a:pt x="923142" y="532221"/>
                </a:cubicBezTo>
                <a:cubicBezTo>
                  <a:pt x="1316129" y="210758"/>
                  <a:pt x="1602952" y="0"/>
                  <a:pt x="199387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6" name="Freeform: Shape 55">
            <a:extLst>
              <a:ext uri="{FF2B5EF4-FFF2-40B4-BE49-F238E27FC236}">
                <a16:creationId xmlns:a16="http://schemas.microsoft.com/office/drawing/2014/main" id="{E278376F-CAC3-43B2-B3BB-316716BCA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3337" y="853391"/>
            <a:ext cx="3120702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Obrázok 7" descr="Obrázok, na ktorom je exteriér, text, strom, snímka obrazovky&#10;&#10;Automaticky generovaný popis">
            <a:extLst>
              <a:ext uri="{FF2B5EF4-FFF2-40B4-BE49-F238E27FC236}">
                <a16:creationId xmlns:a16="http://schemas.microsoft.com/office/drawing/2014/main" id="{5C0F1723-A769-9E8F-0EE4-F72E23417C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r="1" b="9687"/>
          <a:stretch/>
        </p:blipFill>
        <p:spPr>
          <a:xfrm>
            <a:off x="2977490" y="961238"/>
            <a:ext cx="2825510" cy="2688140"/>
          </a:xfrm>
          <a:custGeom>
            <a:avLst/>
            <a:gdLst/>
            <a:ahLst/>
            <a:cxnLst/>
            <a:rect l="l" t="t" r="r" b="b"/>
            <a:pathLst>
              <a:path w="2825510" h="2688140">
                <a:moveTo>
                  <a:pt x="1410956" y="4"/>
                </a:moveTo>
                <a:cubicBezTo>
                  <a:pt x="1461472" y="116"/>
                  <a:pt x="1512367" y="2645"/>
                  <a:pt x="1563554" y="7601"/>
                </a:cubicBezTo>
                <a:cubicBezTo>
                  <a:pt x="1764837" y="27053"/>
                  <a:pt x="1964185" y="85229"/>
                  <a:pt x="2140082" y="175957"/>
                </a:cubicBezTo>
                <a:cubicBezTo>
                  <a:pt x="2320829" y="269025"/>
                  <a:pt x="2472338" y="391882"/>
                  <a:pt x="2590298" y="540930"/>
                </a:cubicBezTo>
                <a:cubicBezTo>
                  <a:pt x="2701541" y="681491"/>
                  <a:pt x="2774199" y="837104"/>
                  <a:pt x="2806380" y="1003438"/>
                </a:cubicBezTo>
                <a:cubicBezTo>
                  <a:pt x="2836495" y="1159362"/>
                  <a:pt x="2831027" y="1324490"/>
                  <a:pt x="2790174" y="1494206"/>
                </a:cubicBezTo>
                <a:cubicBezTo>
                  <a:pt x="2727495" y="1754403"/>
                  <a:pt x="2582711" y="2018048"/>
                  <a:pt x="2373655" y="2257725"/>
                </a:cubicBezTo>
                <a:cubicBezTo>
                  <a:pt x="2303970" y="2337616"/>
                  <a:pt x="2227144" y="2414845"/>
                  <a:pt x="2143838" y="2488395"/>
                </a:cubicBezTo>
                <a:cubicBezTo>
                  <a:pt x="2010889" y="2605773"/>
                  <a:pt x="1877067" y="2665708"/>
                  <a:pt x="1709942" y="2682807"/>
                </a:cubicBezTo>
                <a:cubicBezTo>
                  <a:pt x="1535125" y="2700696"/>
                  <a:pt x="1337140" y="2670461"/>
                  <a:pt x="1127522" y="2638417"/>
                </a:cubicBezTo>
                <a:cubicBezTo>
                  <a:pt x="1088872" y="2632486"/>
                  <a:pt x="1048899" y="2626396"/>
                  <a:pt x="1008674" y="2620530"/>
                </a:cubicBezTo>
                <a:cubicBezTo>
                  <a:pt x="648648" y="2567991"/>
                  <a:pt x="399798" y="2517360"/>
                  <a:pt x="228139" y="2300463"/>
                </a:cubicBezTo>
                <a:cubicBezTo>
                  <a:pt x="-33414" y="1969981"/>
                  <a:pt x="-67786" y="1602732"/>
                  <a:pt x="113264" y="1072485"/>
                </a:cubicBezTo>
                <a:cubicBezTo>
                  <a:pt x="136966" y="1003087"/>
                  <a:pt x="156987" y="938031"/>
                  <a:pt x="176321" y="875138"/>
                </a:cubicBezTo>
                <a:cubicBezTo>
                  <a:pt x="256524" y="614414"/>
                  <a:pt x="301730" y="483246"/>
                  <a:pt x="451940" y="350627"/>
                </a:cubicBezTo>
                <a:cubicBezTo>
                  <a:pt x="601089" y="218947"/>
                  <a:pt x="775071" y="122540"/>
                  <a:pt x="968997" y="64013"/>
                </a:cubicBezTo>
                <a:cubicBezTo>
                  <a:pt x="1111289" y="21088"/>
                  <a:pt x="1259410" y="-332"/>
                  <a:pt x="1410956" y="4"/>
                </a:cubicBezTo>
                <a:close/>
              </a:path>
            </a:pathLst>
          </a:custGeom>
        </p:spPr>
      </p:pic>
      <p:sp>
        <p:nvSpPr>
          <p:cNvPr id="97" name="Freeform: Shape 57">
            <a:extLst>
              <a:ext uri="{FF2B5EF4-FFF2-40B4-BE49-F238E27FC236}">
                <a16:creationId xmlns:a16="http://schemas.microsoft.com/office/drawing/2014/main" id="{B7C6A42B-76CD-4D26-BC28-A1643FD64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7490" y="961238"/>
            <a:ext cx="2825510" cy="2688140"/>
          </a:xfrm>
          <a:custGeom>
            <a:avLst/>
            <a:gdLst>
              <a:gd name="connsiteX0" fmla="*/ 1408574 w 2825510"/>
              <a:gd name="connsiteY0" fmla="*/ 72292 h 2688140"/>
              <a:gd name="connsiteX1" fmla="*/ 1005349 w 2825510"/>
              <a:gd name="connsiteY1" fmla="*/ 137195 h 2688140"/>
              <a:gd name="connsiteX2" fmla="*/ 531012 w 2825510"/>
              <a:gd name="connsiteY2" fmla="*/ 406838 h 2688140"/>
              <a:gd name="connsiteX3" fmla="*/ 273611 w 2825510"/>
              <a:gd name="connsiteY3" fmla="*/ 890665 h 2688140"/>
              <a:gd name="connsiteX4" fmla="*/ 213776 w 2825510"/>
              <a:gd name="connsiteY4" fmla="*/ 1072121 h 2688140"/>
              <a:gd name="connsiteX5" fmla="*/ 303334 w 2825510"/>
              <a:gd name="connsiteY5" fmla="*/ 2193947 h 2688140"/>
              <a:gd name="connsiteX6" fmla="*/ 1010157 w 2825510"/>
              <a:gd name="connsiteY6" fmla="*/ 2475575 h 2688140"/>
              <a:gd name="connsiteX7" fmla="*/ 1118159 w 2825510"/>
              <a:gd name="connsiteY7" fmla="*/ 2490234 h 2688140"/>
              <a:gd name="connsiteX8" fmla="*/ 1647958 w 2825510"/>
              <a:gd name="connsiteY8" fmla="*/ 2522489 h 2688140"/>
              <a:gd name="connsiteX9" fmla="*/ 2045439 w 2825510"/>
              <a:gd name="connsiteY9" fmla="*/ 2338396 h 2688140"/>
              <a:gd name="connsiteX10" fmla="*/ 2349255 w 2825510"/>
              <a:gd name="connsiteY10" fmla="*/ 2011287 h 2688140"/>
              <a:gd name="connsiteX11" fmla="*/ 2646164 w 2825510"/>
              <a:gd name="connsiteY11" fmla="*/ 1419543 h 2688140"/>
              <a:gd name="connsiteX12" fmla="*/ 2666933 w 2825510"/>
              <a:gd name="connsiteY12" fmla="*/ 970308 h 2688140"/>
              <a:gd name="connsiteX13" fmla="*/ 2475839 w 2825510"/>
              <a:gd name="connsiteY13" fmla="*/ 550261 h 2688140"/>
              <a:gd name="connsiteX14" fmla="*/ 2070349 w 2825510"/>
              <a:gd name="connsiteY14" fmla="*/ 222809 h 2688140"/>
              <a:gd name="connsiteX15" fmla="*/ 1547434 w 2825510"/>
              <a:gd name="connsiteY15" fmla="*/ 77052 h 2688140"/>
              <a:gd name="connsiteX16" fmla="*/ 1408574 w 2825510"/>
              <a:gd name="connsiteY16" fmla="*/ 72292 h 2688140"/>
              <a:gd name="connsiteX17" fmla="*/ 1410956 w 2825510"/>
              <a:gd name="connsiteY17" fmla="*/ 4 h 2688140"/>
              <a:gd name="connsiteX18" fmla="*/ 1563554 w 2825510"/>
              <a:gd name="connsiteY18" fmla="*/ 7601 h 2688140"/>
              <a:gd name="connsiteX19" fmla="*/ 2140081 w 2825510"/>
              <a:gd name="connsiteY19" fmla="*/ 175957 h 2688140"/>
              <a:gd name="connsiteX20" fmla="*/ 2590298 w 2825510"/>
              <a:gd name="connsiteY20" fmla="*/ 540930 h 2688140"/>
              <a:gd name="connsiteX21" fmla="*/ 2806379 w 2825510"/>
              <a:gd name="connsiteY21" fmla="*/ 1003438 h 2688140"/>
              <a:gd name="connsiteX22" fmla="*/ 2790174 w 2825510"/>
              <a:gd name="connsiteY22" fmla="*/ 1494206 h 2688140"/>
              <a:gd name="connsiteX23" fmla="*/ 2373655 w 2825510"/>
              <a:gd name="connsiteY23" fmla="*/ 2257725 h 2688140"/>
              <a:gd name="connsiteX24" fmla="*/ 2143838 w 2825510"/>
              <a:gd name="connsiteY24" fmla="*/ 2488395 h 2688140"/>
              <a:gd name="connsiteX25" fmla="*/ 1709942 w 2825510"/>
              <a:gd name="connsiteY25" fmla="*/ 2682807 h 2688140"/>
              <a:gd name="connsiteX26" fmla="*/ 1127522 w 2825510"/>
              <a:gd name="connsiteY26" fmla="*/ 2638417 h 2688140"/>
              <a:gd name="connsiteX27" fmla="*/ 1008674 w 2825510"/>
              <a:gd name="connsiteY27" fmla="*/ 2620530 h 2688140"/>
              <a:gd name="connsiteX28" fmla="*/ 228139 w 2825510"/>
              <a:gd name="connsiteY28" fmla="*/ 2300463 h 2688140"/>
              <a:gd name="connsiteX29" fmla="*/ 113264 w 2825510"/>
              <a:gd name="connsiteY29" fmla="*/ 1072485 h 2688140"/>
              <a:gd name="connsiteX30" fmla="*/ 176321 w 2825510"/>
              <a:gd name="connsiteY30" fmla="*/ 875138 h 2688140"/>
              <a:gd name="connsiteX31" fmla="*/ 451940 w 2825510"/>
              <a:gd name="connsiteY31" fmla="*/ 350627 h 2688140"/>
              <a:gd name="connsiteX32" fmla="*/ 968997 w 2825510"/>
              <a:gd name="connsiteY32" fmla="*/ 64013 h 2688140"/>
              <a:gd name="connsiteX33" fmla="*/ 1410956 w 2825510"/>
              <a:gd name="connsiteY33" fmla="*/ 4 h 268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25510" h="2688140">
                <a:moveTo>
                  <a:pt x="1408574" y="72292"/>
                </a:moveTo>
                <a:cubicBezTo>
                  <a:pt x="1270583" y="74160"/>
                  <a:pt x="1135444" y="95882"/>
                  <a:pt x="1005349" y="137195"/>
                </a:cubicBezTo>
                <a:cubicBezTo>
                  <a:pt x="828045" y="193525"/>
                  <a:pt x="668438" y="284223"/>
                  <a:pt x="531012" y="406838"/>
                </a:cubicBezTo>
                <a:cubicBezTo>
                  <a:pt x="392609" y="530324"/>
                  <a:pt x="349836" y="650978"/>
                  <a:pt x="273611" y="890665"/>
                </a:cubicBezTo>
                <a:cubicBezTo>
                  <a:pt x="255235" y="948482"/>
                  <a:pt x="236208" y="1008290"/>
                  <a:pt x="213776" y="1072121"/>
                </a:cubicBezTo>
                <a:cubicBezTo>
                  <a:pt x="42416" y="1559841"/>
                  <a:pt x="69216" y="1895343"/>
                  <a:pt x="303334" y="2193947"/>
                </a:cubicBezTo>
                <a:cubicBezTo>
                  <a:pt x="456987" y="2389922"/>
                  <a:pt x="682966" y="2432674"/>
                  <a:pt x="1010157" y="2475575"/>
                </a:cubicBezTo>
                <a:cubicBezTo>
                  <a:pt x="1046713" y="2480364"/>
                  <a:pt x="1083037" y="2485361"/>
                  <a:pt x="1118159" y="2490234"/>
                </a:cubicBezTo>
                <a:cubicBezTo>
                  <a:pt x="1308642" y="2516544"/>
                  <a:pt x="1488552" y="2541365"/>
                  <a:pt x="1647958" y="2522489"/>
                </a:cubicBezTo>
                <a:cubicBezTo>
                  <a:pt x="1800349" y="2504448"/>
                  <a:pt x="1922941" y="2447693"/>
                  <a:pt x="2045439" y="2338396"/>
                </a:cubicBezTo>
                <a:cubicBezTo>
                  <a:pt x="2160578" y="2235668"/>
                  <a:pt x="2262540" y="2125574"/>
                  <a:pt x="2349255" y="2011287"/>
                </a:cubicBezTo>
                <a:cubicBezTo>
                  <a:pt x="2493778" y="1820805"/>
                  <a:pt x="2595947" y="1618668"/>
                  <a:pt x="2646164" y="1419543"/>
                </a:cubicBezTo>
                <a:cubicBezTo>
                  <a:pt x="2685443" y="1263685"/>
                  <a:pt x="2692446" y="1112528"/>
                  <a:pt x="2666933" y="970308"/>
                </a:cubicBezTo>
                <a:cubicBezTo>
                  <a:pt x="2639667" y="818591"/>
                  <a:pt x="2575414" y="677263"/>
                  <a:pt x="2475839" y="550261"/>
                </a:cubicBezTo>
                <a:cubicBezTo>
                  <a:pt x="2370251" y="415591"/>
                  <a:pt x="2233796" y="305362"/>
                  <a:pt x="2070349" y="222809"/>
                </a:cubicBezTo>
                <a:cubicBezTo>
                  <a:pt x="1911292" y="142326"/>
                  <a:pt x="1730483" y="91960"/>
                  <a:pt x="1547434" y="77052"/>
                </a:cubicBezTo>
                <a:cubicBezTo>
                  <a:pt x="1500885" y="73253"/>
                  <a:pt x="1454571" y="71669"/>
                  <a:pt x="1408574" y="72292"/>
                </a:cubicBezTo>
                <a:close/>
                <a:moveTo>
                  <a:pt x="1410956" y="4"/>
                </a:moveTo>
                <a:cubicBezTo>
                  <a:pt x="1461471" y="116"/>
                  <a:pt x="1512367" y="2645"/>
                  <a:pt x="1563554" y="7601"/>
                </a:cubicBezTo>
                <a:cubicBezTo>
                  <a:pt x="1764837" y="27053"/>
                  <a:pt x="1964185" y="85229"/>
                  <a:pt x="2140081" y="175957"/>
                </a:cubicBezTo>
                <a:cubicBezTo>
                  <a:pt x="2320829" y="269025"/>
                  <a:pt x="2472338" y="391882"/>
                  <a:pt x="2590298" y="540930"/>
                </a:cubicBezTo>
                <a:cubicBezTo>
                  <a:pt x="2701541" y="681491"/>
                  <a:pt x="2774199" y="837104"/>
                  <a:pt x="2806379" y="1003438"/>
                </a:cubicBezTo>
                <a:cubicBezTo>
                  <a:pt x="2836495" y="1159362"/>
                  <a:pt x="2831027" y="1324490"/>
                  <a:pt x="2790174" y="1494206"/>
                </a:cubicBezTo>
                <a:cubicBezTo>
                  <a:pt x="2727495" y="1754403"/>
                  <a:pt x="2582711" y="2018048"/>
                  <a:pt x="2373655" y="2257725"/>
                </a:cubicBezTo>
                <a:cubicBezTo>
                  <a:pt x="2303969" y="2337616"/>
                  <a:pt x="2227143" y="2414845"/>
                  <a:pt x="2143838" y="2488395"/>
                </a:cubicBezTo>
                <a:cubicBezTo>
                  <a:pt x="2010889" y="2605773"/>
                  <a:pt x="1877067" y="2665708"/>
                  <a:pt x="1709942" y="2682807"/>
                </a:cubicBezTo>
                <a:cubicBezTo>
                  <a:pt x="1535125" y="2700696"/>
                  <a:pt x="1337140" y="2670461"/>
                  <a:pt x="1127522" y="2638417"/>
                </a:cubicBezTo>
                <a:cubicBezTo>
                  <a:pt x="1088872" y="2632486"/>
                  <a:pt x="1048899" y="2626396"/>
                  <a:pt x="1008674" y="2620530"/>
                </a:cubicBezTo>
                <a:cubicBezTo>
                  <a:pt x="648648" y="2567991"/>
                  <a:pt x="399797" y="2517360"/>
                  <a:pt x="228139" y="2300463"/>
                </a:cubicBezTo>
                <a:cubicBezTo>
                  <a:pt x="-33415" y="1969981"/>
                  <a:pt x="-67786" y="1602732"/>
                  <a:pt x="113264" y="1072485"/>
                </a:cubicBezTo>
                <a:cubicBezTo>
                  <a:pt x="136966" y="1003087"/>
                  <a:pt x="156987" y="938031"/>
                  <a:pt x="176321" y="875138"/>
                </a:cubicBezTo>
                <a:cubicBezTo>
                  <a:pt x="256524" y="614414"/>
                  <a:pt x="301730" y="483246"/>
                  <a:pt x="451940" y="350627"/>
                </a:cubicBezTo>
                <a:cubicBezTo>
                  <a:pt x="601089" y="218947"/>
                  <a:pt x="775071" y="122540"/>
                  <a:pt x="968997" y="64013"/>
                </a:cubicBezTo>
                <a:cubicBezTo>
                  <a:pt x="1111289" y="21088"/>
                  <a:pt x="1259410" y="-332"/>
                  <a:pt x="1410956" y="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22E1C29-5B4E-F07D-C8BF-6714BF269CD5}"/>
              </a:ext>
            </a:extLst>
          </p:cNvPr>
          <p:cNvSpPr txBox="1"/>
          <p:nvPr/>
        </p:nvSpPr>
        <p:spPr>
          <a:xfrm>
            <a:off x="6301382" y="2312988"/>
            <a:ext cx="4917906" cy="1443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u="sng" dirty="0"/>
              <a:t>Financie:</a:t>
            </a:r>
            <a:endParaRPr lang="en-US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Celková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: 15 184,80</a:t>
            </a:r>
            <a:r>
              <a:rPr lang="sk-SK" dirty="0"/>
              <a:t> </a:t>
            </a:r>
            <a:r>
              <a:rPr lang="en-US" dirty="0"/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Výška</a:t>
            </a:r>
            <a:r>
              <a:rPr lang="en-US" dirty="0"/>
              <a:t> </a:t>
            </a:r>
            <a:r>
              <a:rPr lang="en-US" dirty="0" err="1"/>
              <a:t>žiadosti</a:t>
            </a:r>
            <a:r>
              <a:rPr lang="en-US" dirty="0"/>
              <a:t> o NFP: 14 380,00</a:t>
            </a:r>
            <a:r>
              <a:rPr lang="sk-SK" dirty="0"/>
              <a:t> </a:t>
            </a:r>
            <a:r>
              <a:rPr lang="en-US" dirty="0"/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Spoluúčasť</a:t>
            </a:r>
            <a:r>
              <a:rPr lang="en-US" dirty="0"/>
              <a:t>: 804,80</a:t>
            </a:r>
            <a:r>
              <a:rPr lang="sk-SK" dirty="0"/>
              <a:t> </a:t>
            </a:r>
            <a:r>
              <a:rPr lang="en-US" dirty="0"/>
              <a:t>€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2366E64-3D0E-E3B5-1417-5AD02DBF2522}"/>
              </a:ext>
            </a:extLst>
          </p:cNvPr>
          <p:cNvSpPr txBox="1"/>
          <p:nvPr/>
        </p:nvSpPr>
        <p:spPr>
          <a:xfrm>
            <a:off x="6419462" y="1261443"/>
            <a:ext cx="4917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Projekt</a:t>
            </a:r>
            <a:r>
              <a:rPr lang="en-US" sz="2400" b="1" dirty="0"/>
              <a:t>: </a:t>
            </a:r>
            <a:r>
              <a:rPr lang="sk-SK" sz="2400" b="1" dirty="0"/>
              <a:t>Okno do histórie</a:t>
            </a:r>
            <a:endParaRPr lang="en-US" sz="2400" b="1" dirty="0"/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5A31F22-3AF9-AB5C-DC15-3E6B11D3238F}"/>
              </a:ext>
            </a:extLst>
          </p:cNvPr>
          <p:cNvSpPr txBox="1"/>
          <p:nvPr/>
        </p:nvSpPr>
        <p:spPr>
          <a:xfrm>
            <a:off x="6338273" y="4274592"/>
            <a:ext cx="6097554" cy="132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 err="1"/>
              <a:t>Obsah</a:t>
            </a:r>
            <a:r>
              <a:rPr lang="en-US" u="sng" dirty="0"/>
              <a:t> </a:t>
            </a:r>
            <a:r>
              <a:rPr lang="en-US" u="sng" dirty="0" err="1"/>
              <a:t>žiadosti</a:t>
            </a:r>
            <a:r>
              <a:rPr lang="en-US" u="sng" dirty="0"/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 err="1"/>
              <a:t>Infopointy</a:t>
            </a:r>
            <a:r>
              <a:rPr lang="sk-SK" dirty="0"/>
              <a:t> s QR kódmi (12ks)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Rozšírená realita – historický efekt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/>
              <a:t>Virtuálny sprievodca s </a:t>
            </a:r>
            <a:r>
              <a:rPr lang="sk-SK" dirty="0" err="1"/>
              <a:t>audionahrávkou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: Shape 26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3" name="Freeform: Shape 26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2A5787B-51D4-7F8A-D80B-9E3109FA3C8F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12289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205</Words>
  <Application>Microsoft Office PowerPoint</Application>
  <PresentationFormat>Širokouhlá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Meiryo</vt:lpstr>
      <vt:lpstr>Aptos</vt:lpstr>
      <vt:lpstr>Aptos Display</vt:lpstr>
      <vt:lpstr>Arial</vt:lpstr>
      <vt:lpstr>Calibri</vt:lpstr>
      <vt:lpstr>Motív Office</vt:lpstr>
      <vt:lpstr>Informovanie o podaných žiadostiach na dotáciu, resp. NFP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Informovanie o podaných žiadostiach na dotáciu, resp. NFP</dc:title>
  <dc:creator>Andrea Diossyová</dc:creator>
  <cp:lastModifiedBy>Jana Potfajová, Mgr.</cp:lastModifiedBy>
  <cp:revision>8</cp:revision>
  <dcterms:created xsi:type="dcterms:W3CDTF">2024-06-07T11:56:24Z</dcterms:created>
  <dcterms:modified xsi:type="dcterms:W3CDTF">2024-06-13T09:07:11Z</dcterms:modified>
</cp:coreProperties>
</file>