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0" r:id="rId3"/>
    <p:sldId id="266" r:id="rId4"/>
    <p:sldId id="271" r:id="rId5"/>
    <p:sldId id="273" r:id="rId6"/>
    <p:sldId id="274" r:id="rId7"/>
    <p:sldId id="275" r:id="rId8"/>
    <p:sldId id="259" r:id="rId9"/>
    <p:sldId id="262" r:id="rId10"/>
    <p:sldId id="264" r:id="rId11"/>
    <p:sldId id="268" r:id="rId12"/>
    <p:sldId id="269" r:id="rId13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630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6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C5783C-660B-482F-9026-4843606DE55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DE6F7373-0DBD-448C-9C8F-4C23544A9DE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B. </a:t>
          </a:r>
          <a:r>
            <a:rPr lang="en-US" b="1" dirty="0" err="1"/>
            <a:t>Dokumentácia</a:t>
          </a:r>
          <a:r>
            <a:rPr lang="en-US" b="1" dirty="0"/>
            <a:t> pre </a:t>
          </a:r>
          <a:r>
            <a:rPr lang="en-US" b="1" dirty="0" err="1"/>
            <a:t>Územné</a:t>
          </a:r>
          <a:r>
            <a:rPr lang="en-US" b="1" dirty="0"/>
            <a:t> </a:t>
          </a:r>
          <a:r>
            <a:rPr lang="en-US" b="1" dirty="0" err="1"/>
            <a:t>rozhodnutie</a:t>
          </a:r>
          <a:r>
            <a:rPr lang="en-US" b="1" dirty="0"/>
            <a:t> (DUR).</a:t>
          </a:r>
          <a:endParaRPr lang="en-US" dirty="0"/>
        </a:p>
      </dgm:t>
    </dgm:pt>
    <dgm:pt modelId="{F56229E0-C677-465A-A708-48F7CB628B9F}" type="parTrans" cxnId="{880850D4-D59F-45A3-B20C-D601FE0EC043}">
      <dgm:prSet/>
      <dgm:spPr/>
      <dgm:t>
        <a:bodyPr/>
        <a:lstStyle/>
        <a:p>
          <a:endParaRPr lang="en-US"/>
        </a:p>
      </dgm:t>
    </dgm:pt>
    <dgm:pt modelId="{7124E9C8-2F2E-45A0-8C72-A8957D33EF63}" type="sibTrans" cxnId="{880850D4-D59F-45A3-B20C-D601FE0EC043}">
      <dgm:prSet/>
      <dgm:spPr/>
      <dgm:t>
        <a:bodyPr/>
        <a:lstStyle/>
        <a:p>
          <a:endParaRPr lang="en-US"/>
        </a:p>
      </dgm:t>
    </dgm:pt>
    <dgm:pt modelId="{4BD33517-0E6C-4A1F-8DE2-D5D499DB036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Projekčné</a:t>
          </a:r>
          <a:r>
            <a:rPr lang="en-US" dirty="0"/>
            <a:t> </a:t>
          </a:r>
          <a:r>
            <a:rPr lang="en-US" dirty="0" err="1"/>
            <a:t>práce</a:t>
          </a:r>
          <a:r>
            <a:rPr lang="en-US" dirty="0"/>
            <a:t>: </a:t>
          </a:r>
          <a:endParaRPr lang="sk-SK" dirty="0"/>
        </a:p>
        <a:p>
          <a:pPr>
            <a:lnSpc>
              <a:spcPct val="100000"/>
            </a:lnSpc>
          </a:pPr>
          <a:r>
            <a:rPr lang="en-US" dirty="0"/>
            <a:t>25 800 € </a:t>
          </a:r>
        </a:p>
      </dgm:t>
    </dgm:pt>
    <dgm:pt modelId="{EAC5C3FE-B357-48BE-8E1C-3CD98FD427D3}" type="parTrans" cxnId="{7F70AE80-FF9E-4477-8331-08BD0B17A01A}">
      <dgm:prSet/>
      <dgm:spPr/>
      <dgm:t>
        <a:bodyPr/>
        <a:lstStyle/>
        <a:p>
          <a:endParaRPr lang="en-US"/>
        </a:p>
      </dgm:t>
    </dgm:pt>
    <dgm:pt modelId="{C589FE3B-B5E4-4F8B-B761-FB9483156407}" type="sibTrans" cxnId="{7F70AE80-FF9E-4477-8331-08BD0B17A01A}">
      <dgm:prSet/>
      <dgm:spPr/>
      <dgm:t>
        <a:bodyPr/>
        <a:lstStyle/>
        <a:p>
          <a:endParaRPr lang="en-US"/>
        </a:p>
      </dgm:t>
    </dgm:pt>
    <dgm:pt modelId="{64D7F4BC-BFB3-4C5B-8CCB-EA68285A1A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C. </a:t>
          </a:r>
          <a:r>
            <a:rPr lang="en-US" b="1" dirty="0" err="1"/>
            <a:t>Dokumentácia</a:t>
          </a:r>
          <a:r>
            <a:rPr lang="en-US" b="1" dirty="0"/>
            <a:t> pre </a:t>
          </a:r>
          <a:r>
            <a:rPr lang="sk-SK" b="1" dirty="0"/>
            <a:t>s</a:t>
          </a:r>
          <a:r>
            <a:rPr lang="en-US" b="1" dirty="0" err="1"/>
            <a:t>tavebné</a:t>
          </a:r>
          <a:r>
            <a:rPr lang="en-US" b="1" dirty="0"/>
            <a:t> </a:t>
          </a:r>
          <a:r>
            <a:rPr lang="en-US" b="1" dirty="0" err="1"/>
            <a:t>povolenie</a:t>
          </a:r>
          <a:r>
            <a:rPr lang="en-US" b="1" dirty="0"/>
            <a:t> (DSP) v </a:t>
          </a:r>
          <a:r>
            <a:rPr lang="en-US" b="1" dirty="0" err="1"/>
            <a:t>realizačnej</a:t>
          </a:r>
          <a:r>
            <a:rPr lang="en-US" b="1" dirty="0"/>
            <a:t> </a:t>
          </a:r>
          <a:r>
            <a:rPr lang="en-US" b="1" dirty="0" err="1"/>
            <a:t>podrobnosti</a:t>
          </a:r>
          <a:r>
            <a:rPr lang="en-US" b="1" dirty="0"/>
            <a:t>.</a:t>
          </a:r>
          <a:endParaRPr lang="en-US" dirty="0"/>
        </a:p>
      </dgm:t>
    </dgm:pt>
    <dgm:pt modelId="{0B7C3C13-F5CB-4C62-8897-74B115085B84}" type="parTrans" cxnId="{17B71F07-89AA-4461-A77B-8C27A911E98F}">
      <dgm:prSet/>
      <dgm:spPr/>
      <dgm:t>
        <a:bodyPr/>
        <a:lstStyle/>
        <a:p>
          <a:endParaRPr lang="en-US"/>
        </a:p>
      </dgm:t>
    </dgm:pt>
    <dgm:pt modelId="{5FFDF435-EE53-491D-9D18-34D9DC2E858F}" type="sibTrans" cxnId="{17B71F07-89AA-4461-A77B-8C27A911E98F}">
      <dgm:prSet/>
      <dgm:spPr/>
      <dgm:t>
        <a:bodyPr/>
        <a:lstStyle/>
        <a:p>
          <a:endParaRPr lang="en-US"/>
        </a:p>
      </dgm:t>
    </dgm:pt>
    <dgm:pt modelId="{9586C302-D13E-45AA-87B1-167A712AF41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Projekčné</a:t>
          </a:r>
          <a:r>
            <a:rPr lang="en-US" dirty="0"/>
            <a:t> </a:t>
          </a:r>
          <a:r>
            <a:rPr lang="en-US" dirty="0" err="1"/>
            <a:t>práce</a:t>
          </a:r>
          <a:r>
            <a:rPr lang="en-US" dirty="0"/>
            <a:t>: : 106 800 €</a:t>
          </a:r>
        </a:p>
      </dgm:t>
    </dgm:pt>
    <dgm:pt modelId="{B89492A0-1612-4AD3-8AA3-48C97BCBA12A}" type="parTrans" cxnId="{05A118B6-5F56-4EB5-8E56-7A7D0E713856}">
      <dgm:prSet/>
      <dgm:spPr/>
      <dgm:t>
        <a:bodyPr/>
        <a:lstStyle/>
        <a:p>
          <a:endParaRPr lang="en-US"/>
        </a:p>
      </dgm:t>
    </dgm:pt>
    <dgm:pt modelId="{3A0A0006-6181-4E13-B2DE-AC109EE33827}" type="sibTrans" cxnId="{05A118B6-5F56-4EB5-8E56-7A7D0E713856}">
      <dgm:prSet/>
      <dgm:spPr/>
      <dgm:t>
        <a:bodyPr/>
        <a:lstStyle/>
        <a:p>
          <a:endParaRPr lang="en-US"/>
        </a:p>
      </dgm:t>
    </dgm:pt>
    <dgm:pt modelId="{28C69BF7-A224-4BB2-9A43-7A208D5E44E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Inžinierska činnosť: 22 200 €</a:t>
          </a:r>
        </a:p>
      </dgm:t>
    </dgm:pt>
    <dgm:pt modelId="{EC0E226C-94AA-49A7-B007-2145B0F7DFF3}" type="parTrans" cxnId="{D28A7CBB-7053-4F66-A9BB-0081662D3CDB}">
      <dgm:prSet/>
      <dgm:spPr/>
      <dgm:t>
        <a:bodyPr/>
        <a:lstStyle/>
        <a:p>
          <a:endParaRPr lang="en-US"/>
        </a:p>
      </dgm:t>
    </dgm:pt>
    <dgm:pt modelId="{D5D2F4E8-5E76-4CFA-A4AD-0828A58C7946}" type="sibTrans" cxnId="{D28A7CBB-7053-4F66-A9BB-0081662D3CDB}">
      <dgm:prSet/>
      <dgm:spPr/>
      <dgm:t>
        <a:bodyPr/>
        <a:lstStyle/>
        <a:p>
          <a:endParaRPr lang="en-US"/>
        </a:p>
      </dgm:t>
    </dgm:pt>
    <dgm:pt modelId="{52B522CC-83D7-4631-B213-26C4AB8B61C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D. Spolupráca pri realizácii a odovzdaní diela (autorský dozor + kolaudácia).</a:t>
          </a:r>
          <a:endParaRPr lang="en-US"/>
        </a:p>
      </dgm:t>
    </dgm:pt>
    <dgm:pt modelId="{CFA582DE-B9CC-46FC-9400-D0D5F280B240}" type="parTrans" cxnId="{D06D69A9-7734-4EB6-8F2F-08A55BB7001A}">
      <dgm:prSet/>
      <dgm:spPr/>
      <dgm:t>
        <a:bodyPr/>
        <a:lstStyle/>
        <a:p>
          <a:endParaRPr lang="en-US"/>
        </a:p>
      </dgm:t>
    </dgm:pt>
    <dgm:pt modelId="{913CA0D8-6945-4DE9-8897-152DA72754CA}" type="sibTrans" cxnId="{D06D69A9-7734-4EB6-8F2F-08A55BB7001A}">
      <dgm:prSet/>
      <dgm:spPr/>
      <dgm:t>
        <a:bodyPr/>
        <a:lstStyle/>
        <a:p>
          <a:endParaRPr lang="en-US"/>
        </a:p>
      </dgm:t>
    </dgm:pt>
    <dgm:pt modelId="{7FFBB874-8038-4FC7-890A-5DB403A6F14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Cena s DPH: 36 €/h</a:t>
          </a:r>
        </a:p>
      </dgm:t>
    </dgm:pt>
    <dgm:pt modelId="{D7F350FE-8519-4AE1-8A73-D2E67F05251C}" type="parTrans" cxnId="{FD5C3FA5-E14E-4232-BB0B-FF82D17964D9}">
      <dgm:prSet/>
      <dgm:spPr/>
      <dgm:t>
        <a:bodyPr/>
        <a:lstStyle/>
        <a:p>
          <a:endParaRPr lang="en-US"/>
        </a:p>
      </dgm:t>
    </dgm:pt>
    <dgm:pt modelId="{90BED51C-F225-4417-9D4C-A1351B83DAF4}" type="sibTrans" cxnId="{FD5C3FA5-E14E-4232-BB0B-FF82D17964D9}">
      <dgm:prSet/>
      <dgm:spPr/>
      <dgm:t>
        <a:bodyPr/>
        <a:lstStyle/>
        <a:p>
          <a:endParaRPr lang="en-US"/>
        </a:p>
      </dgm:t>
    </dgm:pt>
    <dgm:pt modelId="{C89D319D-49AF-4765-9549-CFDD550652D5}" type="pres">
      <dgm:prSet presAssocID="{09C5783C-660B-482F-9026-4843606DE55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8271D7E8-79B0-44AE-A296-58CBF85A822C}" type="pres">
      <dgm:prSet presAssocID="{DE6F7373-0DBD-448C-9C8F-4C23544A9DE1}" presName="compNode" presStyleCnt="0"/>
      <dgm:spPr/>
    </dgm:pt>
    <dgm:pt modelId="{5834D39F-DFBC-493E-9A5F-8F409495494A}" type="pres">
      <dgm:prSet presAssocID="{DE6F7373-0DBD-448C-9C8F-4C23544A9DE1}" presName="bgRect" presStyleLbl="bgShp" presStyleIdx="0" presStyleCnt="3" custLinFactNeighborX="-143" custLinFactNeighborY="-7180"/>
      <dgm:spPr/>
    </dgm:pt>
    <dgm:pt modelId="{FC517DF8-A0F8-44ED-A90F-2135F7F956E7}" type="pres">
      <dgm:prSet presAssocID="{DE6F7373-0DBD-448C-9C8F-4C23544A9DE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D780AB64-45F7-41D5-9726-7090B58C8648}" type="pres">
      <dgm:prSet presAssocID="{DE6F7373-0DBD-448C-9C8F-4C23544A9DE1}" presName="spaceRect" presStyleCnt="0"/>
      <dgm:spPr/>
    </dgm:pt>
    <dgm:pt modelId="{D5CC14A5-1C8A-4379-8E11-96E971FE9DA3}" type="pres">
      <dgm:prSet presAssocID="{DE6F7373-0DBD-448C-9C8F-4C23544A9DE1}" presName="parTx" presStyleLbl="revTx" presStyleIdx="0" presStyleCnt="6" custLinFactY="-25895" custLinFactNeighborX="-10819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sk-SK"/>
        </a:p>
      </dgm:t>
    </dgm:pt>
    <dgm:pt modelId="{DC42FEC3-FA39-4F80-B142-E1DC7ABE755D}" type="pres">
      <dgm:prSet presAssocID="{DE6F7373-0DBD-448C-9C8F-4C23544A9DE1}" presName="desTx" presStyleLbl="revTx" presStyleIdx="1" presStyleCnt="6" custScaleX="112278" custLinFactY="-25895" custLinFactNeighborX="-11000" custLinFactNeighborY="-100000">
        <dgm:presLayoutVars/>
      </dgm:prSet>
      <dgm:spPr/>
      <dgm:t>
        <a:bodyPr/>
        <a:lstStyle/>
        <a:p>
          <a:endParaRPr lang="sk-SK"/>
        </a:p>
      </dgm:t>
    </dgm:pt>
    <dgm:pt modelId="{74E50B69-73CF-40E1-83B4-F976E53FEC29}" type="pres">
      <dgm:prSet presAssocID="{7124E9C8-2F2E-45A0-8C72-A8957D33EF63}" presName="sibTrans" presStyleCnt="0"/>
      <dgm:spPr/>
    </dgm:pt>
    <dgm:pt modelId="{5EF79CD5-3406-4742-9C44-24A39A9BB51D}" type="pres">
      <dgm:prSet presAssocID="{64D7F4BC-BFB3-4C5B-8CCB-EA68285A1ADE}" presName="compNode" presStyleCnt="0"/>
      <dgm:spPr/>
    </dgm:pt>
    <dgm:pt modelId="{B8182B0C-2651-4637-839E-B125CDBCF894}" type="pres">
      <dgm:prSet presAssocID="{64D7F4BC-BFB3-4C5B-8CCB-EA68285A1ADE}" presName="bgRect" presStyleLbl="bgShp" presStyleIdx="1" presStyleCnt="3"/>
      <dgm:spPr/>
    </dgm:pt>
    <dgm:pt modelId="{630F28F9-841F-4CB0-B6F8-18B45F478766}" type="pres">
      <dgm:prSet presAssocID="{64D7F4BC-BFB3-4C5B-8CCB-EA68285A1AD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96AF4122-7D63-4A17-A26F-7106E1DC5189}" type="pres">
      <dgm:prSet presAssocID="{64D7F4BC-BFB3-4C5B-8CCB-EA68285A1ADE}" presName="spaceRect" presStyleCnt="0"/>
      <dgm:spPr/>
    </dgm:pt>
    <dgm:pt modelId="{24C042F3-D6B6-430A-8CCA-DB0977F2A7A5}" type="pres">
      <dgm:prSet presAssocID="{64D7F4BC-BFB3-4C5B-8CCB-EA68285A1ADE}" presName="parTx" presStyleLbl="revTx" presStyleIdx="2" presStyleCnt="6" custLinFactNeighborX="-3420">
        <dgm:presLayoutVars>
          <dgm:chMax val="0"/>
          <dgm:chPref val="0"/>
        </dgm:presLayoutVars>
      </dgm:prSet>
      <dgm:spPr/>
      <dgm:t>
        <a:bodyPr/>
        <a:lstStyle/>
        <a:p>
          <a:endParaRPr lang="sk-SK"/>
        </a:p>
      </dgm:t>
    </dgm:pt>
    <dgm:pt modelId="{698F79AC-5F94-4EBA-AD5F-A16EC11CEAC7}" type="pres">
      <dgm:prSet presAssocID="{64D7F4BC-BFB3-4C5B-8CCB-EA68285A1ADE}" presName="desTx" presStyleLbl="revTx" presStyleIdx="3" presStyleCnt="6" custScaleX="112278">
        <dgm:presLayoutVars/>
      </dgm:prSet>
      <dgm:spPr/>
      <dgm:t>
        <a:bodyPr/>
        <a:lstStyle/>
        <a:p>
          <a:endParaRPr lang="sk-SK"/>
        </a:p>
      </dgm:t>
    </dgm:pt>
    <dgm:pt modelId="{398DDAC7-F130-4C99-8FCA-228251F00D52}" type="pres">
      <dgm:prSet presAssocID="{5FFDF435-EE53-491D-9D18-34D9DC2E858F}" presName="sibTrans" presStyleCnt="0"/>
      <dgm:spPr/>
    </dgm:pt>
    <dgm:pt modelId="{F69C4D77-DC4A-4B3C-BB18-375A67FB12C0}" type="pres">
      <dgm:prSet presAssocID="{52B522CC-83D7-4631-B213-26C4AB8B61CE}" presName="compNode" presStyleCnt="0"/>
      <dgm:spPr/>
    </dgm:pt>
    <dgm:pt modelId="{A1105064-7506-46C4-9372-E298E42BE543}" type="pres">
      <dgm:prSet presAssocID="{52B522CC-83D7-4631-B213-26C4AB8B61CE}" presName="bgRect" presStyleLbl="bgShp" presStyleIdx="2" presStyleCnt="3"/>
      <dgm:spPr/>
    </dgm:pt>
    <dgm:pt modelId="{AEADA361-0563-44A5-907A-E382E348CB53}" type="pres">
      <dgm:prSet presAssocID="{52B522CC-83D7-4631-B213-26C4AB8B61C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dec"/>
        </a:ext>
      </dgm:extLst>
    </dgm:pt>
    <dgm:pt modelId="{47486558-B5F5-4861-9B70-3B807C93A44C}" type="pres">
      <dgm:prSet presAssocID="{52B522CC-83D7-4631-B213-26C4AB8B61CE}" presName="spaceRect" presStyleCnt="0"/>
      <dgm:spPr/>
    </dgm:pt>
    <dgm:pt modelId="{8A9E8A03-A771-44EA-A2C1-FA37B95B6F57}" type="pres">
      <dgm:prSet presAssocID="{52B522CC-83D7-4631-B213-26C4AB8B61CE}" presName="parTx" presStyleLbl="revTx" presStyleIdx="4" presStyleCnt="6" custLinFactNeighborX="-3420">
        <dgm:presLayoutVars>
          <dgm:chMax val="0"/>
          <dgm:chPref val="0"/>
        </dgm:presLayoutVars>
      </dgm:prSet>
      <dgm:spPr/>
      <dgm:t>
        <a:bodyPr/>
        <a:lstStyle/>
        <a:p>
          <a:endParaRPr lang="sk-SK"/>
        </a:p>
      </dgm:t>
    </dgm:pt>
    <dgm:pt modelId="{8C4E8C88-10B6-4D2A-989C-9BF9E38F037A}" type="pres">
      <dgm:prSet presAssocID="{52B522CC-83D7-4631-B213-26C4AB8B61CE}" presName="desTx" presStyleLbl="revTx" presStyleIdx="5" presStyleCnt="6" custScaleX="112278">
        <dgm:presLayoutVars/>
      </dgm:prSet>
      <dgm:spPr/>
      <dgm:t>
        <a:bodyPr/>
        <a:lstStyle/>
        <a:p>
          <a:endParaRPr lang="sk-SK"/>
        </a:p>
      </dgm:t>
    </dgm:pt>
  </dgm:ptLst>
  <dgm:cxnLst>
    <dgm:cxn modelId="{E7859598-BBED-4C5F-95A6-46CF1FD1742C}" type="presOf" srcId="{4BD33517-0E6C-4A1F-8DE2-D5D499DB0367}" destId="{DC42FEC3-FA39-4F80-B142-E1DC7ABE755D}" srcOrd="0" destOrd="0" presId="urn:microsoft.com/office/officeart/2018/2/layout/IconVerticalSolidList"/>
    <dgm:cxn modelId="{AD23A8A2-9B98-468D-8C6E-3087EBC70D99}" type="presOf" srcId="{09C5783C-660B-482F-9026-4843606DE551}" destId="{C89D319D-49AF-4765-9549-CFDD550652D5}" srcOrd="0" destOrd="0" presId="urn:microsoft.com/office/officeart/2018/2/layout/IconVerticalSolidList"/>
    <dgm:cxn modelId="{EAF98647-91F4-42DC-B1F1-276875AAC4EC}" type="presOf" srcId="{DE6F7373-0DBD-448C-9C8F-4C23544A9DE1}" destId="{D5CC14A5-1C8A-4379-8E11-96E971FE9DA3}" srcOrd="0" destOrd="0" presId="urn:microsoft.com/office/officeart/2018/2/layout/IconVerticalSolidList"/>
    <dgm:cxn modelId="{DDFD6A45-3E10-49AC-A4CB-6608B9B33695}" type="presOf" srcId="{9586C302-D13E-45AA-87B1-167A712AF416}" destId="{698F79AC-5F94-4EBA-AD5F-A16EC11CEAC7}" srcOrd="0" destOrd="0" presId="urn:microsoft.com/office/officeart/2018/2/layout/IconVerticalSolidList"/>
    <dgm:cxn modelId="{05A118B6-5F56-4EB5-8E56-7A7D0E713856}" srcId="{64D7F4BC-BFB3-4C5B-8CCB-EA68285A1ADE}" destId="{9586C302-D13E-45AA-87B1-167A712AF416}" srcOrd="0" destOrd="0" parTransId="{B89492A0-1612-4AD3-8AA3-48C97BCBA12A}" sibTransId="{3A0A0006-6181-4E13-B2DE-AC109EE33827}"/>
    <dgm:cxn modelId="{07907E84-0C6D-40B5-B6C2-8AF2893AF9BC}" type="presOf" srcId="{64D7F4BC-BFB3-4C5B-8CCB-EA68285A1ADE}" destId="{24C042F3-D6B6-430A-8CCA-DB0977F2A7A5}" srcOrd="0" destOrd="0" presId="urn:microsoft.com/office/officeart/2018/2/layout/IconVerticalSolidList"/>
    <dgm:cxn modelId="{D28A7CBB-7053-4F66-A9BB-0081662D3CDB}" srcId="{64D7F4BC-BFB3-4C5B-8CCB-EA68285A1ADE}" destId="{28C69BF7-A224-4BB2-9A43-7A208D5E44EF}" srcOrd="1" destOrd="0" parTransId="{EC0E226C-94AA-49A7-B007-2145B0F7DFF3}" sibTransId="{D5D2F4E8-5E76-4CFA-A4AD-0828A58C7946}"/>
    <dgm:cxn modelId="{FD5C3FA5-E14E-4232-BB0B-FF82D17964D9}" srcId="{52B522CC-83D7-4631-B213-26C4AB8B61CE}" destId="{7FFBB874-8038-4FC7-890A-5DB403A6F146}" srcOrd="0" destOrd="0" parTransId="{D7F350FE-8519-4AE1-8A73-D2E67F05251C}" sibTransId="{90BED51C-F225-4417-9D4C-A1351B83DAF4}"/>
    <dgm:cxn modelId="{17B71F07-89AA-4461-A77B-8C27A911E98F}" srcId="{09C5783C-660B-482F-9026-4843606DE551}" destId="{64D7F4BC-BFB3-4C5B-8CCB-EA68285A1ADE}" srcOrd="1" destOrd="0" parTransId="{0B7C3C13-F5CB-4C62-8897-74B115085B84}" sibTransId="{5FFDF435-EE53-491D-9D18-34D9DC2E858F}"/>
    <dgm:cxn modelId="{D06D69A9-7734-4EB6-8F2F-08A55BB7001A}" srcId="{09C5783C-660B-482F-9026-4843606DE551}" destId="{52B522CC-83D7-4631-B213-26C4AB8B61CE}" srcOrd="2" destOrd="0" parTransId="{CFA582DE-B9CC-46FC-9400-D0D5F280B240}" sibTransId="{913CA0D8-6945-4DE9-8897-152DA72754CA}"/>
    <dgm:cxn modelId="{C106992E-12B8-418A-AC6A-A6362B4822E8}" type="presOf" srcId="{7FFBB874-8038-4FC7-890A-5DB403A6F146}" destId="{8C4E8C88-10B6-4D2A-989C-9BF9E38F037A}" srcOrd="0" destOrd="0" presId="urn:microsoft.com/office/officeart/2018/2/layout/IconVerticalSolidList"/>
    <dgm:cxn modelId="{9342DB00-C0E1-4748-8818-231682C43A80}" type="presOf" srcId="{52B522CC-83D7-4631-B213-26C4AB8B61CE}" destId="{8A9E8A03-A771-44EA-A2C1-FA37B95B6F57}" srcOrd="0" destOrd="0" presId="urn:microsoft.com/office/officeart/2018/2/layout/IconVerticalSolidList"/>
    <dgm:cxn modelId="{880850D4-D59F-45A3-B20C-D601FE0EC043}" srcId="{09C5783C-660B-482F-9026-4843606DE551}" destId="{DE6F7373-0DBD-448C-9C8F-4C23544A9DE1}" srcOrd="0" destOrd="0" parTransId="{F56229E0-C677-465A-A708-48F7CB628B9F}" sibTransId="{7124E9C8-2F2E-45A0-8C72-A8957D33EF63}"/>
    <dgm:cxn modelId="{7F70AE80-FF9E-4477-8331-08BD0B17A01A}" srcId="{DE6F7373-0DBD-448C-9C8F-4C23544A9DE1}" destId="{4BD33517-0E6C-4A1F-8DE2-D5D499DB0367}" srcOrd="0" destOrd="0" parTransId="{EAC5C3FE-B357-48BE-8E1C-3CD98FD427D3}" sibTransId="{C589FE3B-B5E4-4F8B-B761-FB9483156407}"/>
    <dgm:cxn modelId="{57932258-1DEE-4CEE-BC93-A2D91DF3805E}" type="presOf" srcId="{28C69BF7-A224-4BB2-9A43-7A208D5E44EF}" destId="{698F79AC-5F94-4EBA-AD5F-A16EC11CEAC7}" srcOrd="0" destOrd="1" presId="urn:microsoft.com/office/officeart/2018/2/layout/IconVerticalSolidList"/>
    <dgm:cxn modelId="{CB92DB99-4063-4416-A947-FB0F1F3A1240}" type="presParOf" srcId="{C89D319D-49AF-4765-9549-CFDD550652D5}" destId="{8271D7E8-79B0-44AE-A296-58CBF85A822C}" srcOrd="0" destOrd="0" presId="urn:microsoft.com/office/officeart/2018/2/layout/IconVerticalSolidList"/>
    <dgm:cxn modelId="{4B09BE57-A2E2-494B-8CA1-99A8678031EA}" type="presParOf" srcId="{8271D7E8-79B0-44AE-A296-58CBF85A822C}" destId="{5834D39F-DFBC-493E-9A5F-8F409495494A}" srcOrd="0" destOrd="0" presId="urn:microsoft.com/office/officeart/2018/2/layout/IconVerticalSolidList"/>
    <dgm:cxn modelId="{A6BA2C7F-9E11-4683-81CD-72B5FBA56AEE}" type="presParOf" srcId="{8271D7E8-79B0-44AE-A296-58CBF85A822C}" destId="{FC517DF8-A0F8-44ED-A90F-2135F7F956E7}" srcOrd="1" destOrd="0" presId="urn:microsoft.com/office/officeart/2018/2/layout/IconVerticalSolidList"/>
    <dgm:cxn modelId="{DF464531-E8D4-4879-BEBE-32417E700FA2}" type="presParOf" srcId="{8271D7E8-79B0-44AE-A296-58CBF85A822C}" destId="{D780AB64-45F7-41D5-9726-7090B58C8648}" srcOrd="2" destOrd="0" presId="urn:microsoft.com/office/officeart/2018/2/layout/IconVerticalSolidList"/>
    <dgm:cxn modelId="{52857858-14A4-42AA-8248-A1AA1CE8C3C4}" type="presParOf" srcId="{8271D7E8-79B0-44AE-A296-58CBF85A822C}" destId="{D5CC14A5-1C8A-4379-8E11-96E971FE9DA3}" srcOrd="3" destOrd="0" presId="urn:microsoft.com/office/officeart/2018/2/layout/IconVerticalSolidList"/>
    <dgm:cxn modelId="{001389C4-A9EB-4AFA-9D31-809602A970B4}" type="presParOf" srcId="{8271D7E8-79B0-44AE-A296-58CBF85A822C}" destId="{DC42FEC3-FA39-4F80-B142-E1DC7ABE755D}" srcOrd="4" destOrd="0" presId="urn:microsoft.com/office/officeart/2018/2/layout/IconVerticalSolidList"/>
    <dgm:cxn modelId="{1A09F76D-E87B-482B-B812-C1BBC0BB1BCB}" type="presParOf" srcId="{C89D319D-49AF-4765-9549-CFDD550652D5}" destId="{74E50B69-73CF-40E1-83B4-F976E53FEC29}" srcOrd="1" destOrd="0" presId="urn:microsoft.com/office/officeart/2018/2/layout/IconVerticalSolidList"/>
    <dgm:cxn modelId="{A25E874D-F698-467B-9284-433F52BBB339}" type="presParOf" srcId="{C89D319D-49AF-4765-9549-CFDD550652D5}" destId="{5EF79CD5-3406-4742-9C44-24A39A9BB51D}" srcOrd="2" destOrd="0" presId="urn:microsoft.com/office/officeart/2018/2/layout/IconVerticalSolidList"/>
    <dgm:cxn modelId="{9DB2E7D0-6961-4075-BC95-075002D4A389}" type="presParOf" srcId="{5EF79CD5-3406-4742-9C44-24A39A9BB51D}" destId="{B8182B0C-2651-4637-839E-B125CDBCF894}" srcOrd="0" destOrd="0" presId="urn:microsoft.com/office/officeart/2018/2/layout/IconVerticalSolidList"/>
    <dgm:cxn modelId="{3B0F30AE-68ED-409C-81FE-5288C473B040}" type="presParOf" srcId="{5EF79CD5-3406-4742-9C44-24A39A9BB51D}" destId="{630F28F9-841F-4CB0-B6F8-18B45F478766}" srcOrd="1" destOrd="0" presId="urn:microsoft.com/office/officeart/2018/2/layout/IconVerticalSolidList"/>
    <dgm:cxn modelId="{D6FEC824-4473-44C2-8717-C7AF6BAABF53}" type="presParOf" srcId="{5EF79CD5-3406-4742-9C44-24A39A9BB51D}" destId="{96AF4122-7D63-4A17-A26F-7106E1DC5189}" srcOrd="2" destOrd="0" presId="urn:microsoft.com/office/officeart/2018/2/layout/IconVerticalSolidList"/>
    <dgm:cxn modelId="{90370D49-F2E4-4F27-AC8A-68DE2F78E03B}" type="presParOf" srcId="{5EF79CD5-3406-4742-9C44-24A39A9BB51D}" destId="{24C042F3-D6B6-430A-8CCA-DB0977F2A7A5}" srcOrd="3" destOrd="0" presId="urn:microsoft.com/office/officeart/2018/2/layout/IconVerticalSolidList"/>
    <dgm:cxn modelId="{9BB3FF52-7701-467B-9740-24FD9483DBA5}" type="presParOf" srcId="{5EF79CD5-3406-4742-9C44-24A39A9BB51D}" destId="{698F79AC-5F94-4EBA-AD5F-A16EC11CEAC7}" srcOrd="4" destOrd="0" presId="urn:microsoft.com/office/officeart/2018/2/layout/IconVerticalSolidList"/>
    <dgm:cxn modelId="{3E520B96-B23E-4DE6-ABEE-7203B96D48E6}" type="presParOf" srcId="{C89D319D-49AF-4765-9549-CFDD550652D5}" destId="{398DDAC7-F130-4C99-8FCA-228251F00D52}" srcOrd="3" destOrd="0" presId="urn:microsoft.com/office/officeart/2018/2/layout/IconVerticalSolidList"/>
    <dgm:cxn modelId="{E8922B96-4D6F-49D0-A0D6-245E05E0A939}" type="presParOf" srcId="{C89D319D-49AF-4765-9549-CFDD550652D5}" destId="{F69C4D77-DC4A-4B3C-BB18-375A67FB12C0}" srcOrd="4" destOrd="0" presId="urn:microsoft.com/office/officeart/2018/2/layout/IconVerticalSolidList"/>
    <dgm:cxn modelId="{D6268BB4-23E4-4667-91ED-6BE11448F2BD}" type="presParOf" srcId="{F69C4D77-DC4A-4B3C-BB18-375A67FB12C0}" destId="{A1105064-7506-46C4-9372-E298E42BE543}" srcOrd="0" destOrd="0" presId="urn:microsoft.com/office/officeart/2018/2/layout/IconVerticalSolidList"/>
    <dgm:cxn modelId="{D0D66A10-741B-4BA1-9C84-93A658F8D316}" type="presParOf" srcId="{F69C4D77-DC4A-4B3C-BB18-375A67FB12C0}" destId="{AEADA361-0563-44A5-907A-E382E348CB53}" srcOrd="1" destOrd="0" presId="urn:microsoft.com/office/officeart/2018/2/layout/IconVerticalSolidList"/>
    <dgm:cxn modelId="{506C14CD-6A69-408F-B762-586FF6057B3C}" type="presParOf" srcId="{F69C4D77-DC4A-4B3C-BB18-375A67FB12C0}" destId="{47486558-B5F5-4861-9B70-3B807C93A44C}" srcOrd="2" destOrd="0" presId="urn:microsoft.com/office/officeart/2018/2/layout/IconVerticalSolidList"/>
    <dgm:cxn modelId="{3CC374DB-936E-4282-94D5-06EE9820F674}" type="presParOf" srcId="{F69C4D77-DC4A-4B3C-BB18-375A67FB12C0}" destId="{8A9E8A03-A771-44EA-A2C1-FA37B95B6F57}" srcOrd="3" destOrd="0" presId="urn:microsoft.com/office/officeart/2018/2/layout/IconVerticalSolidList"/>
    <dgm:cxn modelId="{2D9429C5-80B2-4254-8CFC-25673EE267E2}" type="presParOf" srcId="{F69C4D77-DC4A-4B3C-BB18-375A67FB12C0}" destId="{8C4E8C88-10B6-4D2A-989C-9BF9E38F037A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E52FB-12D5-430C-8AE4-4F7043089674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3847B-4015-4FAA-A334-A5550CBD36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4739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3847B-4015-4FAA-A334-A5550CBD36E6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52431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Inžiniersku činnosť zabezpečí mesto Stará Turá ako objednávateľ.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E3847B-4015-4FAA-A334-A5550CBD36E6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0889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64871C9-1E27-D2E1-6C23-6E5C0A36A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43989975-247A-D801-DCFB-126D64224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E769B5C6-A6A9-FE04-D76B-8D93B4711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60CB3DE8-807D-E1E7-2E80-4F7D6D451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D93E6F4F-E277-5237-6B5D-66F50C20A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130311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9A020F2-00EB-DB5E-2298-85696911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xmlns="" id="{92E371A4-C27A-A729-13F0-5E5615EC5A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A60B3411-C2D2-741F-963A-AF3DD1F31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C30DFE56-941F-8372-B488-095CEBEFB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F634AC3C-484C-430F-ECC5-511C525BA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085431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xmlns="" id="{97A069CA-6D7F-F440-08D7-EEF3A8C51C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xmlns="" id="{03B3634E-BAEE-A103-2CA8-6D067B01A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3FCCC732-8BA9-B7C5-2322-FA384840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9D9B2D88-3715-CBAA-BD06-785245CDC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E1AD76BD-9CFD-2D78-0A5C-E20FA983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1123098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2ED3E9-1437-C26C-14E2-A1E08427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52488D5F-D4F7-DAD1-20AB-87F65EA27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8CD27A73-3F47-9E76-7E46-A6D3DA9BE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86CBB8A5-00E1-7653-F6BB-6F64C984B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CB297028-E4CF-286A-A2EB-A085ACDA0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350926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F0E642F-E7AC-A44B-6383-2C3B3248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208A0AC6-8C88-9037-53C0-BCB4C9C23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E28D8644-54A8-3C5A-D6D5-1D90953B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9522330D-C3EF-7675-FC1E-88FB9613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CAE500E1-4784-B9CC-1182-6525E971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190305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57E67B2-A2B3-0004-5120-1CCF1C15F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E84142A8-AB9C-ED09-E85B-2BEC96E10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77C95F7A-DE99-316F-4EE5-1F90283F0A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50E6AC27-3027-B606-4A98-70EF23585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CE42FED3-7200-284F-DD97-AE1AFF688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582A6987-9375-68F3-DAE2-3C08E117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154501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9B33BB-CCEF-0EDE-3B9B-11F1357EB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3D334C8-B569-90A9-5A78-858ABDB96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xmlns="" id="{B6CB58DF-860C-288D-FDE6-501A41A0F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DA376A66-1F1B-A235-228A-5F64902D6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xmlns="" id="{71AEFD73-1F33-8299-04F5-98F1299037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xmlns="" id="{305ADADD-756A-435E-A860-13997DAB6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xmlns="" id="{6CCCB79C-528D-1590-061A-D9272660E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xmlns="" id="{B3ADD020-8211-7453-C203-545FF7FF3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455770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3E2B437-0729-6B15-6F8E-1614330B3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xmlns="" id="{10248739-8847-83C4-7C04-F20A86C48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xmlns="" id="{0AD8F8E4-5335-D3D5-9777-9C5AF6D14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xmlns="" id="{4AFB6DDA-15DE-E58D-FE42-B2D1979C5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338811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xmlns="" id="{63FD0025-74AB-7425-5B57-6F9A0F6FD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xmlns="" id="{7F7FEDBD-506F-5B83-7122-90584E70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xmlns="" id="{385422F6-C2B0-01FB-07E3-650352F8F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404110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78E11A-2847-2916-4829-D04D83366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B70B3B6D-7CEA-0BBE-5EF8-D88BAA77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E1B197F1-81DC-0B9B-B64E-6F1C166E0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8AFAC797-9195-25A9-DF14-DA604249C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A1C60E22-0293-5539-B1E2-9FA77969A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1F201654-8902-BAB0-8C41-25E2DA138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776136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A02C6D-9CF4-966E-D1EE-1BB2C683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xmlns="" id="{4706318F-93B7-B77D-ED39-9B83B5FAF1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3B1D7533-4F64-43A1-32AD-36A82957F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xmlns="" id="{13528F35-8CFB-E56C-0A1C-551367E55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xmlns="" id="{EF943E43-B712-CAC6-A536-8B58D967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xmlns="" id="{F24C1073-24F3-C87A-915E-E1F7B2620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126404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xmlns="" id="{CC73B843-281D-97E1-4237-80C2AED3B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51554F2-2D67-E535-800F-6A89F665D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xmlns="" id="{C3510C87-0A1C-98C5-4BC1-F715531A1A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0E5D7A-D35D-455A-B405-4AA7C4D55811}" type="datetimeFigureOut">
              <a:rPr lang="sk-SK" smtClean="0"/>
              <a:t>18. 9. 2024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xmlns="" id="{8AB4BB2C-B538-5B08-0AD1-0DEC63AF0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xmlns="" id="{5AE0561E-8EBB-B3AF-1C3E-498225914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E035B0-F87C-4AE2-8045-97386880DB3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410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lokTextu 8">
            <a:extLst>
              <a:ext uri="{FF2B5EF4-FFF2-40B4-BE49-F238E27FC236}">
                <a16:creationId xmlns:a16="http://schemas.microsoft.com/office/drawing/2014/main" xmlns="" id="{3B4F01FE-559D-6398-ABC8-C99675C9BE88}"/>
              </a:ext>
            </a:extLst>
          </p:cNvPr>
          <p:cNvSpPr txBox="1"/>
          <p:nvPr/>
        </p:nvSpPr>
        <p:spPr>
          <a:xfrm>
            <a:off x="640080" y="4777739"/>
            <a:ext cx="3418990" cy="1412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k-SK" sz="2300" b="1" dirty="0">
                <a:latin typeface="+mj-lt"/>
                <a:ea typeface="+mj-ea"/>
                <a:cs typeface="+mj-cs"/>
              </a:rPr>
              <a:t>Druhá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etapa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b="1" dirty="0" err="1">
                <a:latin typeface="+mj-lt"/>
                <a:ea typeface="+mj-ea"/>
                <a:cs typeface="+mj-cs"/>
              </a:rPr>
              <a:t>projektovej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dokumentácie</a:t>
            </a:r>
            <a:endParaRPr lang="en-US" sz="2300" b="1" dirty="0"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300" b="1" dirty="0" err="1">
                <a:latin typeface="+mj-lt"/>
                <a:ea typeface="+mj-ea"/>
                <a:cs typeface="+mj-cs"/>
              </a:rPr>
              <a:t>Stará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Turá</a:t>
            </a:r>
            <a:r>
              <a:rPr lang="sk-SK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Zóna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  <a:r>
              <a:rPr lang="en-US" sz="2300" b="1" dirty="0" err="1">
                <a:latin typeface="+mj-lt"/>
                <a:ea typeface="+mj-ea"/>
                <a:cs typeface="+mj-cs"/>
              </a:rPr>
              <a:t>Mierová</a:t>
            </a:r>
            <a:r>
              <a:rPr lang="en-US" sz="2300" b="1" dirty="0"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BAE67A66-2778-AAD9-997C-DDE29B983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5" r="-41"/>
          <a:stretch/>
        </p:blipFill>
        <p:spPr>
          <a:xfrm>
            <a:off x="4699150" y="0"/>
            <a:ext cx="7492850" cy="685800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63D5EA21-E79F-36D6-97F9-02D9BD776CEC}"/>
              </a:ext>
            </a:extLst>
          </p:cNvPr>
          <p:cNvSpPr txBox="1"/>
          <p:nvPr/>
        </p:nvSpPr>
        <p:spPr>
          <a:xfrm>
            <a:off x="7684943" y="6642556"/>
            <a:ext cx="45070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1" i="0" u="none" strike="noStrike" baseline="0" dirty="0">
                <a:latin typeface="Roboto-Bold"/>
              </a:rPr>
              <a:t>PETER STEC STUDIO — STUDENÝ ARCHITEKTI — 2KA — MEJK STARÁ TURÁ ZÓNA MIEROVÁ</a:t>
            </a:r>
            <a:endParaRPr lang="sk-SK" dirty="0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F464015F-341F-EBD4-C1FE-71AFCD803EE6}"/>
              </a:ext>
            </a:extLst>
          </p:cNvPr>
          <p:cNvSpPr txBox="1"/>
          <p:nvPr/>
        </p:nvSpPr>
        <p:spPr>
          <a:xfrm>
            <a:off x="139016" y="6627168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</p:spTree>
    <p:extLst>
      <p:ext uri="{BB962C8B-B14F-4D97-AF65-F5344CB8AC3E}">
        <p14:creationId xmlns:p14="http://schemas.microsoft.com/office/powerpoint/2010/main" val="279633443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7BC14B9D-63A8-B3EC-1C80-EBA85900C910}"/>
              </a:ext>
            </a:extLst>
          </p:cNvPr>
          <p:cNvSpPr txBox="1"/>
          <p:nvPr/>
        </p:nvSpPr>
        <p:spPr>
          <a:xfrm>
            <a:off x="327259" y="6439301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1B850727-C2D8-F498-0940-3402A0AA1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342" y="299736"/>
            <a:ext cx="5986764" cy="5986764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5BDFA253-1867-B792-EA3C-A70959424C54}"/>
              </a:ext>
            </a:extLst>
          </p:cNvPr>
          <p:cNvSpPr txBox="1"/>
          <p:nvPr/>
        </p:nvSpPr>
        <p:spPr>
          <a:xfrm>
            <a:off x="7684943" y="6642556"/>
            <a:ext cx="45070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1" i="0" u="none" strike="noStrike" baseline="0" dirty="0">
                <a:latin typeface="Roboto-Bold"/>
              </a:rPr>
              <a:t>PETER STEC STUDIO — STUDENÝ ARCHITEKTI — 2KA — MEJK STARÁ TURÁ ZÓNA MIEROVÁ</a:t>
            </a: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xmlns="" id="{618A0DB9-4711-D7C5-A411-F2C2462F87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371"/>
          <a:stretch/>
        </p:blipFill>
        <p:spPr>
          <a:xfrm>
            <a:off x="415894" y="299736"/>
            <a:ext cx="5373448" cy="598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90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AD23908-20C0-6363-DEE7-D24C46F2D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58" y="348230"/>
            <a:ext cx="3939688" cy="263293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</a:t>
            </a:r>
            <a:r>
              <a:rPr lang="sk-SK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IELO PODĽA ZMLUVY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8" name="Zástupný objekt pre obsah 2">
            <a:extLst>
              <a:ext uri="{FF2B5EF4-FFF2-40B4-BE49-F238E27FC236}">
                <a16:creationId xmlns:a16="http://schemas.microsoft.com/office/drawing/2014/main" xmlns="" id="{B56DAEB7-6C14-3D3C-55DC-39E3E09AFEC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58013106"/>
              </p:ext>
            </p:extLst>
          </p:nvPr>
        </p:nvGraphicFramePr>
        <p:xfrm>
          <a:off x="5108535" y="887925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C469793C-23DE-6596-D785-76E46813F502}"/>
              </a:ext>
            </a:extLst>
          </p:cNvPr>
          <p:cNvSpPr txBox="1"/>
          <p:nvPr/>
        </p:nvSpPr>
        <p:spPr>
          <a:xfrm>
            <a:off x="4983265" y="2981169"/>
            <a:ext cx="6495803" cy="338086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sk-SK" sz="1600" dirty="0"/>
              <a:t>Zabezpečenie projektovej prípravy pre územné konanie DUR s obsahom zodpovedajúcim architektonickej štúdii, s profesiami na úrovni požadovanej v územnom konaní: prípojky, materiál k súhlasu dotknutých orgánov štátnej správy. Vypracovanie dokumentácie prikladanej k návrhu na vydanie územného rozhodnutia.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sk-SK" sz="1600" dirty="0"/>
              <a:t>Vypracovanie dokumentácie prikladanej k návrhu na vydanie územného rozhodnutia.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arenR"/>
            </a:pPr>
            <a:r>
              <a:rPr lang="sk-SK" sz="1600" dirty="0"/>
              <a:t>Prerokovanie dokumentácie s dotknutými orgánmi za účelom vydania územného rozhodnutia.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2B3ED9FC-DC03-927C-F9E5-22578BE69B8E}"/>
              </a:ext>
            </a:extLst>
          </p:cNvPr>
          <p:cNvSpPr txBox="1"/>
          <p:nvPr/>
        </p:nvSpPr>
        <p:spPr>
          <a:xfrm>
            <a:off x="83127" y="6569883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</p:spTree>
    <p:extLst>
      <p:ext uri="{BB962C8B-B14F-4D97-AF65-F5344CB8AC3E}">
        <p14:creationId xmlns:p14="http://schemas.microsoft.com/office/powerpoint/2010/main" val="3596735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86C1CFD3-0E53-414A-A7EF-9587D7632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D208FDAE-915B-68B9-668D-A1A062A5FCC6}"/>
              </a:ext>
            </a:extLst>
          </p:cNvPr>
          <p:cNvSpPr txBox="1"/>
          <p:nvPr/>
        </p:nvSpPr>
        <p:spPr>
          <a:xfrm>
            <a:off x="424786" y="2402076"/>
            <a:ext cx="4619621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800" b="1" dirty="0">
                <a:latin typeface="+mj-lt"/>
              </a:rPr>
              <a:t>ĎAKUJEM </a:t>
            </a:r>
            <a:endParaRPr lang="sk-SK" sz="4800" b="1" dirty="0">
              <a:latin typeface="+mj-lt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US" sz="4800" b="1" dirty="0">
                <a:latin typeface="+mj-lt"/>
              </a:rPr>
              <a:t>ZA POZORNOSŤ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C4AE5672-E136-012A-92CA-E00FD55C15F7}"/>
              </a:ext>
            </a:extLst>
          </p:cNvPr>
          <p:cNvSpPr txBox="1"/>
          <p:nvPr/>
        </p:nvSpPr>
        <p:spPr>
          <a:xfrm>
            <a:off x="7681479" y="6642556"/>
            <a:ext cx="613583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1" i="0" u="none" strike="noStrike" baseline="0" dirty="0">
                <a:solidFill>
                  <a:schemeClr val="bg1"/>
                </a:solidFill>
                <a:latin typeface="Roboto-Bold"/>
              </a:rPr>
              <a:t>PETER STEC STUDIO — STUDENÝ ARCHITEKTI — 2KA — MEJK STARÁ TURÁ ZÓNA MIEROVÁ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xmlns="" id="{7B746A99-A7AC-8B93-0EA9-9CBA7248EBCE}"/>
              </a:ext>
            </a:extLst>
          </p:cNvPr>
          <p:cNvSpPr txBox="1"/>
          <p:nvPr/>
        </p:nvSpPr>
        <p:spPr>
          <a:xfrm>
            <a:off x="109050" y="6527140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</p:spTree>
    <p:extLst>
      <p:ext uri="{BB962C8B-B14F-4D97-AF65-F5344CB8AC3E}">
        <p14:creationId xmlns:p14="http://schemas.microsoft.com/office/powerpoint/2010/main" val="60618201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EF8BDA16-4CD1-24F9-6B68-8240F6AB8A6F}"/>
              </a:ext>
            </a:extLst>
          </p:cNvPr>
          <p:cNvSpPr txBox="1"/>
          <p:nvPr/>
        </p:nvSpPr>
        <p:spPr>
          <a:xfrm>
            <a:off x="368822" y="-203280"/>
            <a:ext cx="4661277" cy="1141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k-SK" sz="2800" b="1" dirty="0">
                <a:latin typeface="+mj-lt"/>
                <a:ea typeface="+mj-ea"/>
                <a:cs typeface="+mj-cs"/>
              </a:rPr>
              <a:t>ŠTÚDIA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xmlns="" id="{D370C5D6-BE04-9C8F-F742-90B094E46D2A}"/>
              </a:ext>
            </a:extLst>
          </p:cNvPr>
          <p:cNvSpPr txBox="1"/>
          <p:nvPr/>
        </p:nvSpPr>
        <p:spPr>
          <a:xfrm>
            <a:off x="368822" y="930485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sk-SK" sz="2200" b="0" i="0" u="none" strike="noStrike" baseline="0" dirty="0"/>
              <a:t>vychádza z víťazného návrhu </a:t>
            </a:r>
            <a:r>
              <a:rPr lang="en-US" sz="2200" b="0" i="0" u="none" strike="noStrike" baseline="0" dirty="0" err="1"/>
              <a:t>urbanisticko-architektonicko-krajinársk</a:t>
            </a:r>
            <a:r>
              <a:rPr lang="sk-SK" sz="2200" b="0" i="0" u="none" strike="noStrike" baseline="0" dirty="0"/>
              <a:t>ej</a:t>
            </a:r>
            <a:r>
              <a:rPr lang="en-US" sz="2200" b="0" i="0" u="none" strike="noStrike" baseline="0" dirty="0"/>
              <a:t> </a:t>
            </a:r>
            <a:r>
              <a:rPr lang="en-US" sz="2200" b="0" i="0" u="none" strike="noStrike" baseline="0" dirty="0" err="1"/>
              <a:t>súťaž</a:t>
            </a:r>
            <a:r>
              <a:rPr lang="sk-SK" sz="2200" b="0" i="0" u="none" strike="noStrike" baseline="0" dirty="0"/>
              <a:t>e</a:t>
            </a:r>
            <a:r>
              <a:rPr lang="en-US" sz="2200" b="0" i="0" u="none" strike="noStrike" baseline="0" dirty="0"/>
              <a:t> </a:t>
            </a:r>
            <a:endParaRPr lang="sk-SK" sz="2200" b="0" i="0" u="none" strike="noStrike" baseline="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0" i="0" u="none" strike="noStrike" baseline="0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xmlns="" id="{37E3BF1E-CC0C-47EC-E084-D69302E6F8AA}"/>
              </a:ext>
            </a:extLst>
          </p:cNvPr>
          <p:cNvSpPr txBox="1"/>
          <p:nvPr/>
        </p:nvSpPr>
        <p:spPr>
          <a:xfrm>
            <a:off x="368822" y="2551640"/>
            <a:ext cx="4703933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sk-SK" sz="1900" dirty="0"/>
              <a:t>Cieľom projektu je vytvoriť a</a:t>
            </a:r>
            <a:r>
              <a:rPr lang="en-US" sz="1900" b="0" i="0" u="none" strike="noStrike" baseline="0" dirty="0" err="1"/>
              <a:t>ktívny</a:t>
            </a:r>
            <a:r>
              <a:rPr lang="en-US" sz="1900" b="0" i="0" u="none" strike="noStrike" baseline="0" dirty="0"/>
              <a:t> </a:t>
            </a:r>
            <a:r>
              <a:rPr lang="sk-SK" sz="1900" b="0" i="0" u="none" strike="noStrike" baseline="0" dirty="0"/>
              <a:t>                  </a:t>
            </a:r>
            <a:r>
              <a:rPr lang="en-US" sz="1900" b="0" i="0" u="none" strike="noStrike" baseline="0" dirty="0"/>
              <a:t>a </a:t>
            </a:r>
            <a:r>
              <a:rPr lang="en-US" sz="1900" b="0" i="0" u="none" strike="noStrike" baseline="0" dirty="0" err="1"/>
              <a:t>atraktívny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priestor</a:t>
            </a:r>
            <a:r>
              <a:rPr lang="en-US" sz="1900" b="0" i="0" u="none" strike="noStrike" baseline="0" dirty="0"/>
              <a:t> s </a:t>
            </a:r>
            <a:r>
              <a:rPr lang="en-US" sz="1900" b="0" i="0" u="none" strike="noStrike" baseline="0" dirty="0" err="1"/>
              <a:t>výrazným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zastúpením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zelene</a:t>
            </a:r>
            <a:r>
              <a:rPr lang="en-US" sz="1900" b="0" i="0" u="none" strike="noStrike" baseline="0" dirty="0"/>
              <a:t> s </a:t>
            </a:r>
            <a:r>
              <a:rPr lang="en-US" sz="1900" b="0" i="0" u="none" strike="noStrike" baseline="0" dirty="0" err="1"/>
              <a:t>ohľadom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na</a:t>
            </a:r>
            <a:r>
              <a:rPr lang="en-US" sz="1900" b="0" i="0" u="none" strike="noStrike" baseline="0" dirty="0"/>
              <a:t>: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baseline="0" dirty="0" err="1"/>
              <a:t>kvalitu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verejného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priestoru</a:t>
            </a:r>
            <a:endParaRPr lang="en-US" sz="1900" b="0" i="0" u="none" strike="noStrike" baseline="0" dirty="0"/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baseline="0" dirty="0" err="1"/>
              <a:t>klimatické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opatrenia</a:t>
            </a:r>
            <a:endParaRPr lang="en-US" sz="1900" b="0" i="0" u="none" strike="noStrike" baseline="0" dirty="0"/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baseline="0" dirty="0" err="1"/>
              <a:t>prítomnosť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vodného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toku</a:t>
            </a:r>
            <a:endParaRPr lang="en-US" sz="1900" b="0" i="0" u="none" strike="noStrike" baseline="0" dirty="0"/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baseline="0" dirty="0" err="1"/>
              <a:t>kontext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obytnej</a:t>
            </a:r>
            <a:r>
              <a:rPr lang="en-US" sz="1900" b="0" i="0" u="none" strike="noStrike" baseline="0" dirty="0"/>
              <a:t> a </a:t>
            </a:r>
            <a:r>
              <a:rPr lang="en-US" sz="1900" b="0" i="0" u="none" strike="noStrike" baseline="0" dirty="0" err="1"/>
              <a:t>pešej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zóny</a:t>
            </a:r>
            <a:endParaRPr lang="en-US" sz="1900" b="0" i="0" u="none" strike="noStrike" baseline="0" dirty="0"/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baseline="0" dirty="0" err="1"/>
              <a:t>dopyt</a:t>
            </a:r>
            <a:r>
              <a:rPr lang="en-US" sz="1900" b="0" i="0" u="none" strike="noStrike" baseline="0" dirty="0"/>
              <a:t> po </a:t>
            </a:r>
            <a:r>
              <a:rPr lang="en-US" sz="1900" b="0" i="0" u="none" strike="noStrike" baseline="0" dirty="0" err="1"/>
              <a:t>doplnkových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funkciách</a:t>
            </a:r>
            <a:r>
              <a:rPr lang="en-US" sz="1900" b="0" i="0" u="none" strike="noStrike" baseline="0" dirty="0"/>
              <a:t> </a:t>
            </a:r>
            <a:endParaRPr lang="sk-SK" sz="1900" b="0" i="0" u="none" strike="noStrike" baseline="0" dirty="0"/>
          </a:p>
          <a:p>
            <a:pPr marL="57150" algn="just">
              <a:lnSpc>
                <a:spcPct val="90000"/>
              </a:lnSpc>
              <a:spcAft>
                <a:spcPts val="600"/>
              </a:spcAft>
            </a:pPr>
            <a:r>
              <a:rPr lang="sk-SK" sz="1900" b="0" i="0" u="none" strike="noStrike" baseline="0" dirty="0"/>
              <a:t>     </a:t>
            </a:r>
            <a:r>
              <a:rPr lang="en-US" sz="1900" b="0" i="0" u="none" strike="noStrike" baseline="0" dirty="0"/>
              <a:t>a </a:t>
            </a:r>
            <a:r>
              <a:rPr lang="en-US" sz="1900" b="0" i="0" u="none" strike="noStrike" baseline="0" dirty="0" err="1"/>
              <a:t>službách</a:t>
            </a:r>
            <a:r>
              <a:rPr lang="en-US" sz="1900" b="0" i="0" u="none" strike="noStrike" baseline="0" dirty="0"/>
              <a:t> </a:t>
            </a:r>
          </a:p>
          <a:p>
            <a:pPr marL="285750" indent="-228600" algn="just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b="0" i="0" u="none" strike="noStrike" baseline="0" dirty="0" err="1"/>
              <a:t>priestorové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napojenie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na</a:t>
            </a:r>
            <a:r>
              <a:rPr lang="en-US" sz="1900" b="0" i="0" u="none" strike="noStrike" baseline="0" dirty="0"/>
              <a:t> </a:t>
            </a:r>
            <a:r>
              <a:rPr lang="en-US" sz="1900" b="0" i="0" u="none" strike="noStrike" baseline="0" dirty="0" err="1"/>
              <a:t>okolie</a:t>
            </a:r>
            <a:endParaRPr lang="en-US" sz="1900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B28E1005-B2B9-F43C-2079-EF8CAF27A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755" y="119495"/>
            <a:ext cx="7039511" cy="6619009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xmlns="" id="{62749C11-4B93-A7BB-39E2-D8FAC96FA6BE}"/>
              </a:ext>
            </a:extLst>
          </p:cNvPr>
          <p:cNvSpPr txBox="1"/>
          <p:nvPr/>
        </p:nvSpPr>
        <p:spPr>
          <a:xfrm>
            <a:off x="7684943" y="6523060"/>
            <a:ext cx="45070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1" i="0" u="none" strike="noStrike" baseline="0" dirty="0">
                <a:latin typeface="Roboto-Bold"/>
              </a:rPr>
              <a:t>PETER STEC STUDIO — STUDENÝ ARCHITEKTI — 2KA — MEJK STARÁ TURÁ ZÓNA MIEROVÁ</a:t>
            </a:r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xmlns="" id="{CAFC379D-8A29-304B-FF1A-81307AA66A3D}"/>
              </a:ext>
            </a:extLst>
          </p:cNvPr>
          <p:cNvSpPr txBox="1"/>
          <p:nvPr/>
        </p:nvSpPr>
        <p:spPr>
          <a:xfrm>
            <a:off x="79734" y="6617960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</p:spTree>
    <p:extLst>
      <p:ext uri="{BB962C8B-B14F-4D97-AF65-F5344CB8AC3E}">
        <p14:creationId xmlns:p14="http://schemas.microsoft.com/office/powerpoint/2010/main" val="105083438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994DB811-E33C-F626-AD10-A60380AF5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650" y="0"/>
            <a:ext cx="10564699" cy="6811326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xmlns="" id="{208632CB-96C8-8D32-77FD-DB0B3744E146}"/>
              </a:ext>
            </a:extLst>
          </p:cNvPr>
          <p:cNvSpPr txBox="1"/>
          <p:nvPr/>
        </p:nvSpPr>
        <p:spPr>
          <a:xfrm>
            <a:off x="129832" y="6580494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CE22B1F2-79A8-D308-547D-4971EA08DC2F}"/>
              </a:ext>
            </a:extLst>
          </p:cNvPr>
          <p:cNvSpPr txBox="1"/>
          <p:nvPr/>
        </p:nvSpPr>
        <p:spPr>
          <a:xfrm>
            <a:off x="247631" y="185199"/>
            <a:ext cx="494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+mj-lt"/>
              </a:rPr>
              <a:t>KRAJINA: BOSKET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6A4D39ED-603F-83E1-BD4D-4FC2DBCECD60}"/>
              </a:ext>
            </a:extLst>
          </p:cNvPr>
          <p:cNvSpPr txBox="1"/>
          <p:nvPr/>
        </p:nvSpPr>
        <p:spPr>
          <a:xfrm>
            <a:off x="7684943" y="6642556"/>
            <a:ext cx="45070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1" i="0" u="none" strike="noStrike" baseline="0" dirty="0">
                <a:latin typeface="Roboto-Bold"/>
              </a:rPr>
              <a:t>PETER STEC STUDIO — STUDENÝ ARCHITEKTI — 2KA — MEJK STARÁ TURÁ ZÓNA MIEROVÁ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6438626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BDE84BA3-0BE2-2F17-3438-1BFF32E13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34" y="51916"/>
            <a:ext cx="10431331" cy="6754168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ED8C21C4-D7BC-39E8-A52C-D8711609BAFE}"/>
              </a:ext>
            </a:extLst>
          </p:cNvPr>
          <p:cNvSpPr txBox="1"/>
          <p:nvPr/>
        </p:nvSpPr>
        <p:spPr>
          <a:xfrm>
            <a:off x="119441" y="6575252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80CA51F7-3134-3390-0275-2DF9016FB07C}"/>
              </a:ext>
            </a:extLst>
          </p:cNvPr>
          <p:cNvSpPr txBox="1"/>
          <p:nvPr/>
        </p:nvSpPr>
        <p:spPr>
          <a:xfrm>
            <a:off x="247631" y="185199"/>
            <a:ext cx="494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+mj-lt"/>
              </a:rPr>
              <a:t>KRAJINA: SADY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6949B508-82DC-77BF-4850-EA0FF5B8348E}"/>
              </a:ext>
            </a:extLst>
          </p:cNvPr>
          <p:cNvSpPr txBox="1"/>
          <p:nvPr/>
        </p:nvSpPr>
        <p:spPr>
          <a:xfrm>
            <a:off x="7684943" y="6642556"/>
            <a:ext cx="45070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1" i="0" u="none" strike="noStrike" baseline="0" dirty="0">
                <a:latin typeface="Roboto-Bold"/>
              </a:rPr>
              <a:t>PETER STEC STUDIO — STUDENÝ ARCHITEKTI — 2KA — MEJK STARÁ TURÁ ZÓNA MIEROVÁ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79871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2252395D-C621-EF66-01BE-9401A6424F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06" b="46401"/>
          <a:stretch/>
        </p:blipFill>
        <p:spPr>
          <a:xfrm>
            <a:off x="1001566" y="576666"/>
            <a:ext cx="10366089" cy="3558917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EA04A744-AA04-5B75-4CB0-C9B384BCF659}"/>
              </a:ext>
            </a:extLst>
          </p:cNvPr>
          <p:cNvSpPr txBox="1"/>
          <p:nvPr/>
        </p:nvSpPr>
        <p:spPr>
          <a:xfrm>
            <a:off x="98659" y="6518094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65236031-2F18-E6B6-ED7B-A31F7DBF787D}"/>
              </a:ext>
            </a:extLst>
          </p:cNvPr>
          <p:cNvSpPr txBox="1"/>
          <p:nvPr/>
        </p:nvSpPr>
        <p:spPr>
          <a:xfrm>
            <a:off x="247631" y="185199"/>
            <a:ext cx="494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+mj-lt"/>
              </a:rPr>
              <a:t>KRAJINA: OVOCNÉ ZÁHONY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6A612021-6AB8-0FB2-F29C-94EBC4401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727" y="3917604"/>
            <a:ext cx="6929018" cy="2831322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xmlns="" id="{6D31AE9E-390E-FE3B-3112-556BB0714BC1}"/>
              </a:ext>
            </a:extLst>
          </p:cNvPr>
          <p:cNvSpPr txBox="1"/>
          <p:nvPr/>
        </p:nvSpPr>
        <p:spPr>
          <a:xfrm>
            <a:off x="7684943" y="6642556"/>
            <a:ext cx="45070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1" i="0" u="none" strike="noStrike" baseline="0" dirty="0">
                <a:latin typeface="Roboto-Bold"/>
              </a:rPr>
              <a:t>PETER STEC STUDIO — STUDENÝ ARCHITEKTI — 2KA — MEJK STARÁ TURÁ ZÓNA MIEROVÁ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9612828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507674C0-B843-5EA0-955C-8715CFA1F8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220" r="287"/>
          <a:stretch/>
        </p:blipFill>
        <p:spPr>
          <a:xfrm>
            <a:off x="908914" y="4042063"/>
            <a:ext cx="10344442" cy="2711625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2FEE4578-C751-088C-12D0-4D937F9E1596}"/>
              </a:ext>
            </a:extLst>
          </p:cNvPr>
          <p:cNvSpPr txBox="1"/>
          <p:nvPr/>
        </p:nvSpPr>
        <p:spPr>
          <a:xfrm>
            <a:off x="109050" y="6522857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DEE2D002-49FA-F225-54FD-F6629799074A}"/>
              </a:ext>
            </a:extLst>
          </p:cNvPr>
          <p:cNvSpPr txBox="1"/>
          <p:nvPr/>
        </p:nvSpPr>
        <p:spPr>
          <a:xfrm>
            <a:off x="7684943" y="6642556"/>
            <a:ext cx="45070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1" i="0" u="none" strike="noStrike" baseline="0" dirty="0">
                <a:latin typeface="Roboto-Bold"/>
              </a:rPr>
              <a:t>PETER STEC STUDIO — STUDENÝ ARCHITEKTI — 2KA — MEJK STARÁ TURÁ ZÓNA MIEROVÁ</a:t>
            </a:r>
            <a:endParaRPr lang="sk-SK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2CBB6742-BDAA-F583-3564-4BF9004727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0" t="2137" r="1596" b="3765"/>
          <a:stretch/>
        </p:blipFill>
        <p:spPr>
          <a:xfrm>
            <a:off x="1309255" y="1039091"/>
            <a:ext cx="9247909" cy="3002971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xmlns="" id="{9153D95B-A27E-3987-3121-75739AC50753}"/>
              </a:ext>
            </a:extLst>
          </p:cNvPr>
          <p:cNvSpPr txBox="1"/>
          <p:nvPr/>
        </p:nvSpPr>
        <p:spPr>
          <a:xfrm>
            <a:off x="247631" y="185199"/>
            <a:ext cx="4942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+mj-lt"/>
              </a:rPr>
              <a:t>KRAJINA: ZÁHONY A LÚKY</a:t>
            </a:r>
          </a:p>
        </p:txBody>
      </p:sp>
    </p:spTree>
    <p:extLst>
      <p:ext uri="{BB962C8B-B14F-4D97-AF65-F5344CB8AC3E}">
        <p14:creationId xmlns:p14="http://schemas.microsoft.com/office/powerpoint/2010/main" val="78379086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3A24DFCD-1CEF-5E62-4203-DCCC8EE60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786" y="0"/>
            <a:ext cx="10374173" cy="6658904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8332F041-95D6-0D37-13A2-06D6A4E147E5}"/>
              </a:ext>
            </a:extLst>
          </p:cNvPr>
          <p:cNvSpPr txBox="1"/>
          <p:nvPr/>
        </p:nvSpPr>
        <p:spPr>
          <a:xfrm>
            <a:off x="150614" y="6543488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xmlns="" id="{505C8BAA-289A-7D12-22FD-1F6BF4BFABC7}"/>
              </a:ext>
            </a:extLst>
          </p:cNvPr>
          <p:cNvSpPr txBox="1"/>
          <p:nvPr/>
        </p:nvSpPr>
        <p:spPr>
          <a:xfrm>
            <a:off x="7684943" y="6642556"/>
            <a:ext cx="45070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1" i="0" u="none" strike="noStrike" baseline="0" dirty="0">
                <a:latin typeface="Roboto-Bold"/>
              </a:rPr>
              <a:t>PETER STEC STUDIO — STUDENÝ ARCHITEKTI — 2KA — MEJK STARÁ TURÁ ZÓNA MIEROVÁ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7139399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xmlns="" id="{DE879407-31FB-EF9F-9389-374E6C6FB1B9}"/>
              </a:ext>
            </a:extLst>
          </p:cNvPr>
          <p:cNvSpPr txBox="1"/>
          <p:nvPr/>
        </p:nvSpPr>
        <p:spPr>
          <a:xfrm>
            <a:off x="129832" y="6627168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xmlns="" id="{235269E5-0976-3F7A-F230-0E45EF0AA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850" y="449411"/>
            <a:ext cx="8913387" cy="5959178"/>
          </a:xfrm>
          <a:prstGeom prst="rect">
            <a:avLst/>
          </a:prstGeom>
        </p:spPr>
      </p:pic>
      <p:sp>
        <p:nvSpPr>
          <p:cNvPr id="3" name="Šípka: doprava 2">
            <a:extLst>
              <a:ext uri="{FF2B5EF4-FFF2-40B4-BE49-F238E27FC236}">
                <a16:creationId xmlns:a16="http://schemas.microsoft.com/office/drawing/2014/main" xmlns="" id="{FE8C73F1-EC4E-2071-D6B2-802B7B9651AC}"/>
              </a:ext>
            </a:extLst>
          </p:cNvPr>
          <p:cNvSpPr/>
          <p:nvPr/>
        </p:nvSpPr>
        <p:spPr>
          <a:xfrm rot="16200000">
            <a:off x="8177647" y="4748645"/>
            <a:ext cx="924791" cy="477982"/>
          </a:xfrm>
          <a:prstGeom prst="rightArrow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Šípka: doprava 3">
            <a:extLst>
              <a:ext uri="{FF2B5EF4-FFF2-40B4-BE49-F238E27FC236}">
                <a16:creationId xmlns:a16="http://schemas.microsoft.com/office/drawing/2014/main" xmlns="" id="{7984514F-A790-D800-59EA-98047CD2363F}"/>
              </a:ext>
            </a:extLst>
          </p:cNvPr>
          <p:cNvSpPr/>
          <p:nvPr/>
        </p:nvSpPr>
        <p:spPr>
          <a:xfrm rot="16200000">
            <a:off x="9237085" y="4748645"/>
            <a:ext cx="924791" cy="477982"/>
          </a:xfrm>
          <a:prstGeom prst="rightArrow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Šípka: doprava 4">
            <a:extLst>
              <a:ext uri="{FF2B5EF4-FFF2-40B4-BE49-F238E27FC236}">
                <a16:creationId xmlns:a16="http://schemas.microsoft.com/office/drawing/2014/main" xmlns="" id="{51E98533-6B43-7D2F-4D11-EECFCBB3F6C2}"/>
              </a:ext>
            </a:extLst>
          </p:cNvPr>
          <p:cNvSpPr/>
          <p:nvPr/>
        </p:nvSpPr>
        <p:spPr>
          <a:xfrm rot="16200000">
            <a:off x="7155148" y="4783992"/>
            <a:ext cx="924791" cy="477982"/>
          </a:xfrm>
          <a:prstGeom prst="rightArrow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Šípka: doprava 6">
            <a:extLst>
              <a:ext uri="{FF2B5EF4-FFF2-40B4-BE49-F238E27FC236}">
                <a16:creationId xmlns:a16="http://schemas.microsoft.com/office/drawing/2014/main" xmlns="" id="{B51B321C-5D1E-6F65-5C27-97369DA12E18}"/>
              </a:ext>
            </a:extLst>
          </p:cNvPr>
          <p:cNvSpPr/>
          <p:nvPr/>
        </p:nvSpPr>
        <p:spPr>
          <a:xfrm rot="5400000">
            <a:off x="6916157" y="5861025"/>
            <a:ext cx="924791" cy="477982"/>
          </a:xfrm>
          <a:prstGeom prst="rightArrow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Šípka: doprava 8">
            <a:extLst>
              <a:ext uri="{FF2B5EF4-FFF2-40B4-BE49-F238E27FC236}">
                <a16:creationId xmlns:a16="http://schemas.microsoft.com/office/drawing/2014/main" xmlns="" id="{8933B1FD-2255-EC0B-4A76-B5E1CA829DCD}"/>
              </a:ext>
            </a:extLst>
          </p:cNvPr>
          <p:cNvSpPr/>
          <p:nvPr/>
        </p:nvSpPr>
        <p:spPr>
          <a:xfrm rot="5400000">
            <a:off x="9019881" y="5827259"/>
            <a:ext cx="924791" cy="477982"/>
          </a:xfrm>
          <a:prstGeom prst="rightArrow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Šípka: doprava 9">
            <a:extLst>
              <a:ext uri="{FF2B5EF4-FFF2-40B4-BE49-F238E27FC236}">
                <a16:creationId xmlns:a16="http://schemas.microsoft.com/office/drawing/2014/main" xmlns="" id="{B2A7E116-4002-092C-0A14-2D6A0608DFA2}"/>
              </a:ext>
            </a:extLst>
          </p:cNvPr>
          <p:cNvSpPr/>
          <p:nvPr/>
        </p:nvSpPr>
        <p:spPr>
          <a:xfrm rot="5400000">
            <a:off x="7906611" y="5861025"/>
            <a:ext cx="924791" cy="477982"/>
          </a:xfrm>
          <a:prstGeom prst="rightArrow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Šípka: doprava 10">
            <a:extLst>
              <a:ext uri="{FF2B5EF4-FFF2-40B4-BE49-F238E27FC236}">
                <a16:creationId xmlns:a16="http://schemas.microsoft.com/office/drawing/2014/main" xmlns="" id="{A1335807-8A2B-D032-CEF5-7F1675666A12}"/>
              </a:ext>
            </a:extLst>
          </p:cNvPr>
          <p:cNvSpPr/>
          <p:nvPr/>
        </p:nvSpPr>
        <p:spPr>
          <a:xfrm rot="10800000">
            <a:off x="10404039" y="3052016"/>
            <a:ext cx="924791" cy="477982"/>
          </a:xfrm>
          <a:prstGeom prst="rightArrow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Šípka: doprava 11">
            <a:extLst>
              <a:ext uri="{FF2B5EF4-FFF2-40B4-BE49-F238E27FC236}">
                <a16:creationId xmlns:a16="http://schemas.microsoft.com/office/drawing/2014/main" xmlns="" id="{E3C64C3F-0962-969C-8CDE-3396B0FDB841}"/>
              </a:ext>
            </a:extLst>
          </p:cNvPr>
          <p:cNvSpPr/>
          <p:nvPr/>
        </p:nvSpPr>
        <p:spPr>
          <a:xfrm rot="10800000">
            <a:off x="10404039" y="4047258"/>
            <a:ext cx="924791" cy="477982"/>
          </a:xfrm>
          <a:prstGeom prst="rightArrow">
            <a:avLst/>
          </a:prstGeom>
          <a:solidFill>
            <a:schemeClr val="accent1">
              <a:alpha val="5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xmlns="" id="{52BB5B81-0562-9B98-1C1C-F3EFF464C593}"/>
              </a:ext>
            </a:extLst>
          </p:cNvPr>
          <p:cNvSpPr txBox="1"/>
          <p:nvPr/>
        </p:nvSpPr>
        <p:spPr>
          <a:xfrm>
            <a:off x="7684943" y="6642556"/>
            <a:ext cx="45070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1" i="0" u="none" strike="noStrike" baseline="0" dirty="0">
                <a:latin typeface="Roboto-Bold"/>
              </a:rPr>
              <a:t>PETER STEC STUDIO — STUDENÝ ARCHITEKTI — 2KA — MEJK STARÁ TURÁ ZÓNA MIEROVÁ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4191665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okTextu 7">
            <a:extLst>
              <a:ext uri="{FF2B5EF4-FFF2-40B4-BE49-F238E27FC236}">
                <a16:creationId xmlns:a16="http://schemas.microsoft.com/office/drawing/2014/main" xmlns="" id="{ABDEDD6B-76B5-63BA-8C6C-A78DF1085524}"/>
              </a:ext>
            </a:extLst>
          </p:cNvPr>
          <p:cNvSpPr txBox="1"/>
          <p:nvPr/>
        </p:nvSpPr>
        <p:spPr>
          <a:xfrm>
            <a:off x="7622888" y="923374"/>
            <a:ext cx="2071240" cy="11418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sk-SK" sz="3600" b="1" dirty="0">
                <a:latin typeface="+mj-lt"/>
                <a:ea typeface="+mj-ea"/>
                <a:cs typeface="+mj-cs"/>
              </a:rPr>
              <a:t>Zámer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xmlns="" id="{CA3731ED-7BD8-AEDE-3BF8-289EE2413010}"/>
              </a:ext>
            </a:extLst>
          </p:cNvPr>
          <p:cNvSpPr txBox="1"/>
          <p:nvPr/>
        </p:nvSpPr>
        <p:spPr>
          <a:xfrm>
            <a:off x="96982" y="6603324"/>
            <a:ext cx="29113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900" dirty="0">
                <a:solidFill>
                  <a:schemeClr val="bg1">
                    <a:lumMod val="65000"/>
                  </a:schemeClr>
                </a:solidFill>
              </a:rPr>
              <a:t>Ing. arch. Katarína Robeková, vedúca ref. výstavby a ŽP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xmlns="" id="{AC36C226-C2C5-25A0-C23F-3BCE56A066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03" t="1237"/>
          <a:stretch/>
        </p:blipFill>
        <p:spPr>
          <a:xfrm>
            <a:off x="3553690" y="706581"/>
            <a:ext cx="8541327" cy="5732719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xmlns="" id="{CD5234C5-8845-2E0B-5597-1070D0F4C67D}"/>
              </a:ext>
            </a:extLst>
          </p:cNvPr>
          <p:cNvSpPr txBox="1"/>
          <p:nvPr/>
        </p:nvSpPr>
        <p:spPr>
          <a:xfrm>
            <a:off x="7684943" y="6642556"/>
            <a:ext cx="45070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800" b="1" i="0" u="none" strike="noStrike" baseline="0" dirty="0">
                <a:latin typeface="Roboto-Bold"/>
              </a:rPr>
              <a:t>PETER STEC STUDIO — STUDENÝ ARCHITEKTI — 2KA — MEJK STARÁ TURÁ ZÓNA MIEROVÁ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5953591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</TotalTime>
  <Words>529</Words>
  <Application>Microsoft Office PowerPoint</Application>
  <PresentationFormat>Širokouhlá</PresentationFormat>
  <Paragraphs>58</Paragraphs>
  <Slides>12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Roboto-Bold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DIELO PODĽA ZMLUVY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Leopold Barszcz</dc:creator>
  <cp:lastModifiedBy>Miroslava Bezáková</cp:lastModifiedBy>
  <cp:revision>21</cp:revision>
  <dcterms:created xsi:type="dcterms:W3CDTF">2024-04-23T09:01:13Z</dcterms:created>
  <dcterms:modified xsi:type="dcterms:W3CDTF">2024-09-18T06:03:27Z</dcterms:modified>
</cp:coreProperties>
</file>